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2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25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26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7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28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29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30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3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notesSlides/notesSlide32.xml" ContentType="application/vnd.openxmlformats-officedocument.presentationml.notesSl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3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34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35.xml" ContentType="application/vnd.openxmlformats-officedocument.presentationml.notesSl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36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37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notesSlides/notesSlide38.xml" ContentType="application/vnd.openxmlformats-officedocument.presentationml.notesSl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39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3"/>
  </p:notesMasterIdLst>
  <p:handoutMasterIdLst>
    <p:handoutMasterId r:id="rId44"/>
  </p:handoutMasterIdLst>
  <p:sldIdLst>
    <p:sldId id="303" r:id="rId3"/>
    <p:sldId id="282" r:id="rId4"/>
    <p:sldId id="314" r:id="rId5"/>
    <p:sldId id="313" r:id="rId6"/>
    <p:sldId id="305" r:id="rId7"/>
    <p:sldId id="318" r:id="rId8"/>
    <p:sldId id="328" r:id="rId9"/>
    <p:sldId id="281" r:id="rId10"/>
    <p:sldId id="319" r:id="rId11"/>
    <p:sldId id="276" r:id="rId12"/>
    <p:sldId id="312" r:id="rId13"/>
    <p:sldId id="267" r:id="rId14"/>
    <p:sldId id="283" r:id="rId15"/>
    <p:sldId id="287" r:id="rId16"/>
    <p:sldId id="288" r:id="rId17"/>
    <p:sldId id="296" r:id="rId18"/>
    <p:sldId id="289" r:id="rId19"/>
    <p:sldId id="291" r:id="rId20"/>
    <p:sldId id="290" r:id="rId21"/>
    <p:sldId id="293" r:id="rId22"/>
    <p:sldId id="294" r:id="rId23"/>
    <p:sldId id="295" r:id="rId24"/>
    <p:sldId id="337" r:id="rId25"/>
    <p:sldId id="334" r:id="rId26"/>
    <p:sldId id="323" r:id="rId27"/>
    <p:sldId id="338" r:id="rId28"/>
    <p:sldId id="324" r:id="rId29"/>
    <p:sldId id="339" r:id="rId30"/>
    <p:sldId id="325" r:id="rId31"/>
    <p:sldId id="340" r:id="rId32"/>
    <p:sldId id="329" r:id="rId33"/>
    <p:sldId id="330" r:id="rId34"/>
    <p:sldId id="331" r:id="rId35"/>
    <p:sldId id="332" r:id="rId36"/>
    <p:sldId id="333" r:id="rId37"/>
    <p:sldId id="335" r:id="rId38"/>
    <p:sldId id="322" r:id="rId39"/>
    <p:sldId id="315" r:id="rId40"/>
    <p:sldId id="341" r:id="rId41"/>
    <p:sldId id="327" r:id="rId4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2" autoAdjust="0"/>
    <p:restoredTop sz="76492" autoAdjust="0"/>
  </p:normalViewPr>
  <p:slideViewPr>
    <p:cSldViewPr snapToGrid="0" snapToObjects="1">
      <p:cViewPr>
        <p:scale>
          <a:sx n="90" d="100"/>
          <a:sy n="90" d="100"/>
        </p:scale>
        <p:origin x="-65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108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_rels/data34.xml.rels><?xml version="1.0" encoding="UTF-8" standalone="yes"?>
<Relationships xmlns="http://schemas.openxmlformats.org/package/2006/relationships"><Relationship Id="rId1" Type="http://schemas.openxmlformats.org/officeDocument/2006/relationships/hyperlink" Target="http://opb.georgia.gov/agency-performance-measures" TargetMode="External"/></Relationships>
</file>

<file path=ppt/diagrams/_rels/data35.xml.rels><?xml version="1.0" encoding="UTF-8" standalone="yes"?>
<Relationships xmlns="http://schemas.openxmlformats.org/package/2006/relationships"><Relationship Id="rId2" Type="http://schemas.openxmlformats.org/officeDocument/2006/relationships/hyperlink" Target="http://opb.georgia.gov/sites/opb.georgia.gov/files/imported/vgn/images/portal/cit_1210/52/0/162878016Basic%20Measures%203-23-2010.pdf" TargetMode="External"/><Relationship Id="rId1" Type="http://schemas.openxmlformats.org/officeDocument/2006/relationships/hyperlink" Target="http://www.lbb.state.tx.us/Instructions/Guide%20to%20Performance%20Measure%20Management.pdf" TargetMode="External"/></Relationships>
</file>

<file path=ppt/diagrams/_rels/drawing34.xml.rels><?xml version="1.0" encoding="UTF-8" standalone="yes"?>
<Relationships xmlns="http://schemas.openxmlformats.org/package/2006/relationships"><Relationship Id="rId1" Type="http://schemas.openxmlformats.org/officeDocument/2006/relationships/hyperlink" Target="http://opb.georgia.gov/agency-performance-measures" TargetMode="External"/></Relationships>
</file>

<file path=ppt/diagrams/_rels/drawing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bb.state.tx.us/Instructions/Guide%20to%20Performance%20Measure%20Management.pdf" TargetMode="External"/><Relationship Id="rId1" Type="http://schemas.openxmlformats.org/officeDocument/2006/relationships/hyperlink" Target="http://opb.georgia.gov/sites/opb.georgia.gov/files/imported/vgn/images/portal/cit_1210/52/0/162878016Basic%20Measures%203-23-2010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B25C2-B984-42BD-BA96-BEA0F73585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1AF4A-CFEC-41BD-8B18-0C6829F4DB0D}">
      <dgm:prSet phldrT="[Text]" custT="1"/>
      <dgm:spPr/>
      <dgm:t>
        <a:bodyPr/>
        <a:lstStyle/>
        <a:p>
          <a:r>
            <a:rPr lang="en-US" sz="3200" dirty="0" smtClean="0"/>
            <a:t>Performance measures are a key component of Georgia’s budget development process:</a:t>
          </a:r>
          <a:endParaRPr lang="en-US" sz="3200" dirty="0"/>
        </a:p>
      </dgm:t>
    </dgm:pt>
    <dgm:pt modelId="{6481A772-2B6D-4A79-BCA7-6E5EA25ADF8F}" type="parTrans" cxnId="{F1CD83BE-A1AB-4CD5-8505-DA56221BE126}">
      <dgm:prSet/>
      <dgm:spPr/>
      <dgm:t>
        <a:bodyPr/>
        <a:lstStyle/>
        <a:p>
          <a:endParaRPr lang="en-US"/>
        </a:p>
      </dgm:t>
    </dgm:pt>
    <dgm:pt modelId="{E9265755-AEC2-4E57-A694-CDC9C0B2A92C}" type="sibTrans" cxnId="{F1CD83BE-A1AB-4CD5-8505-DA56221BE126}">
      <dgm:prSet/>
      <dgm:spPr/>
      <dgm:t>
        <a:bodyPr/>
        <a:lstStyle/>
        <a:p>
          <a:endParaRPr lang="en-US"/>
        </a:p>
      </dgm:t>
    </dgm:pt>
    <dgm:pt modelId="{186721C1-67DF-4A21-B4C0-ECFC88F61DC1}">
      <dgm:prSet phldrT="[Text]"/>
      <dgm:spPr/>
      <dgm:t>
        <a:bodyPr/>
        <a:lstStyle/>
        <a:p>
          <a:r>
            <a:rPr lang="en-US" dirty="0" smtClean="0"/>
            <a:t>Contribute to the analysis of alternative funding scenarios</a:t>
          </a:r>
          <a:endParaRPr lang="en-US" dirty="0"/>
        </a:p>
      </dgm:t>
    </dgm:pt>
    <dgm:pt modelId="{E77B21B5-A3F2-4A0A-884E-E82254082343}" type="parTrans" cxnId="{6FE2C8CC-D8CE-46C7-A968-5981CDC87691}">
      <dgm:prSet/>
      <dgm:spPr/>
      <dgm:t>
        <a:bodyPr/>
        <a:lstStyle/>
        <a:p>
          <a:endParaRPr lang="en-US"/>
        </a:p>
      </dgm:t>
    </dgm:pt>
    <dgm:pt modelId="{BDF297B3-23B8-45CA-AB09-9851CB1FEC46}" type="sibTrans" cxnId="{6FE2C8CC-D8CE-46C7-A968-5981CDC87691}">
      <dgm:prSet/>
      <dgm:spPr/>
      <dgm:t>
        <a:bodyPr/>
        <a:lstStyle/>
        <a:p>
          <a:endParaRPr lang="en-US"/>
        </a:p>
      </dgm:t>
    </dgm:pt>
    <dgm:pt modelId="{668D03A0-EA34-4A35-9B17-B8DE399D2899}">
      <dgm:prSet phldrT="[Text]"/>
      <dgm:spPr/>
      <dgm:t>
        <a:bodyPr/>
        <a:lstStyle/>
        <a:p>
          <a:r>
            <a:rPr lang="en-US" dirty="0" smtClean="0"/>
            <a:t>Provide an understanding of agency program purpose, outcomes, and major activities </a:t>
          </a:r>
          <a:endParaRPr lang="en-US" dirty="0"/>
        </a:p>
      </dgm:t>
    </dgm:pt>
    <dgm:pt modelId="{857DC135-C34F-425D-8439-A8367907FBD8}" type="parTrans" cxnId="{88D1CE99-E75C-46B8-B515-709626F28899}">
      <dgm:prSet/>
      <dgm:spPr/>
      <dgm:t>
        <a:bodyPr/>
        <a:lstStyle/>
        <a:p>
          <a:endParaRPr lang="en-US"/>
        </a:p>
      </dgm:t>
    </dgm:pt>
    <dgm:pt modelId="{DB1FC8FB-2FE6-4828-9F0C-8D0B56753AEC}" type="sibTrans" cxnId="{88D1CE99-E75C-46B8-B515-709626F28899}">
      <dgm:prSet/>
      <dgm:spPr/>
      <dgm:t>
        <a:bodyPr/>
        <a:lstStyle/>
        <a:p>
          <a:endParaRPr lang="en-US"/>
        </a:p>
      </dgm:t>
    </dgm:pt>
    <dgm:pt modelId="{BC0471EA-BC2C-457A-B419-65C1C0E57E9E}">
      <dgm:prSet phldrT="[Text]"/>
      <dgm:spPr/>
      <dgm:t>
        <a:bodyPr/>
        <a:lstStyle/>
        <a:p>
          <a:r>
            <a:rPr lang="en-US" dirty="0" smtClean="0"/>
            <a:t>Assist in determining how effectively and efficiently programs are operating</a:t>
          </a:r>
          <a:endParaRPr lang="en-US" dirty="0"/>
        </a:p>
      </dgm:t>
    </dgm:pt>
    <dgm:pt modelId="{1107F29A-86B2-4E35-9628-CBF586608E15}" type="parTrans" cxnId="{08456D69-F6D9-436B-9F65-905751FAF52F}">
      <dgm:prSet/>
      <dgm:spPr/>
      <dgm:t>
        <a:bodyPr/>
        <a:lstStyle/>
        <a:p>
          <a:endParaRPr lang="en-US"/>
        </a:p>
      </dgm:t>
    </dgm:pt>
    <dgm:pt modelId="{40CC879C-D805-4F8C-B0D6-3BDA3D5964C1}" type="sibTrans" cxnId="{08456D69-F6D9-436B-9F65-905751FAF52F}">
      <dgm:prSet/>
      <dgm:spPr/>
      <dgm:t>
        <a:bodyPr/>
        <a:lstStyle/>
        <a:p>
          <a:endParaRPr lang="en-US"/>
        </a:p>
      </dgm:t>
    </dgm:pt>
    <dgm:pt modelId="{9992D313-33BE-455D-8583-9D4CE8AA8F66}" type="pres">
      <dgm:prSet presAssocID="{11AB25C2-B984-42BD-BA96-BEA0F73585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7838A6-57AB-4043-BAD4-AAA759982A60}" type="pres">
      <dgm:prSet presAssocID="{E791AF4A-CFEC-41BD-8B18-0C6829F4DB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201A9-6B5C-44AA-85D2-BB859693F25F}" type="pres">
      <dgm:prSet presAssocID="{E791AF4A-CFEC-41BD-8B18-0C6829F4DB0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CFEEB0-E526-453E-85B7-61377700F0A9}" type="presOf" srcId="{BC0471EA-BC2C-457A-B419-65C1C0E57E9E}" destId="{FA9201A9-6B5C-44AA-85D2-BB859693F25F}" srcOrd="0" destOrd="1" presId="urn:microsoft.com/office/officeart/2005/8/layout/vList2"/>
    <dgm:cxn modelId="{3A66FCE1-1FCB-4694-B2CA-BFC339DFF4AF}" type="presOf" srcId="{186721C1-67DF-4A21-B4C0-ECFC88F61DC1}" destId="{FA9201A9-6B5C-44AA-85D2-BB859693F25F}" srcOrd="0" destOrd="2" presId="urn:microsoft.com/office/officeart/2005/8/layout/vList2"/>
    <dgm:cxn modelId="{1A5BFBD9-BED0-44D5-8010-C6A8BCA017BC}" type="presOf" srcId="{668D03A0-EA34-4A35-9B17-B8DE399D2899}" destId="{FA9201A9-6B5C-44AA-85D2-BB859693F25F}" srcOrd="0" destOrd="0" presId="urn:microsoft.com/office/officeart/2005/8/layout/vList2"/>
    <dgm:cxn modelId="{D6E16304-25CF-4DE5-8FA4-5466E1E31830}" type="presOf" srcId="{E791AF4A-CFEC-41BD-8B18-0C6829F4DB0D}" destId="{6B7838A6-57AB-4043-BAD4-AAA759982A60}" srcOrd="0" destOrd="0" presId="urn:microsoft.com/office/officeart/2005/8/layout/vList2"/>
    <dgm:cxn modelId="{5ACB5AB2-09F8-412B-A8EB-70E5011092F4}" type="presOf" srcId="{11AB25C2-B984-42BD-BA96-BEA0F7358538}" destId="{9992D313-33BE-455D-8583-9D4CE8AA8F66}" srcOrd="0" destOrd="0" presId="urn:microsoft.com/office/officeart/2005/8/layout/vList2"/>
    <dgm:cxn modelId="{88D1CE99-E75C-46B8-B515-709626F28899}" srcId="{E791AF4A-CFEC-41BD-8B18-0C6829F4DB0D}" destId="{668D03A0-EA34-4A35-9B17-B8DE399D2899}" srcOrd="0" destOrd="0" parTransId="{857DC135-C34F-425D-8439-A8367907FBD8}" sibTransId="{DB1FC8FB-2FE6-4828-9F0C-8D0B56753AEC}"/>
    <dgm:cxn modelId="{08456D69-F6D9-436B-9F65-905751FAF52F}" srcId="{E791AF4A-CFEC-41BD-8B18-0C6829F4DB0D}" destId="{BC0471EA-BC2C-457A-B419-65C1C0E57E9E}" srcOrd="1" destOrd="0" parTransId="{1107F29A-86B2-4E35-9628-CBF586608E15}" sibTransId="{40CC879C-D805-4F8C-B0D6-3BDA3D5964C1}"/>
    <dgm:cxn modelId="{F1CD83BE-A1AB-4CD5-8505-DA56221BE126}" srcId="{11AB25C2-B984-42BD-BA96-BEA0F7358538}" destId="{E791AF4A-CFEC-41BD-8B18-0C6829F4DB0D}" srcOrd="0" destOrd="0" parTransId="{6481A772-2B6D-4A79-BCA7-6E5EA25ADF8F}" sibTransId="{E9265755-AEC2-4E57-A694-CDC9C0B2A92C}"/>
    <dgm:cxn modelId="{6FE2C8CC-D8CE-46C7-A968-5981CDC87691}" srcId="{E791AF4A-CFEC-41BD-8B18-0C6829F4DB0D}" destId="{186721C1-67DF-4A21-B4C0-ECFC88F61DC1}" srcOrd="2" destOrd="0" parTransId="{E77B21B5-A3F2-4A0A-884E-E82254082343}" sibTransId="{BDF297B3-23B8-45CA-AB09-9851CB1FEC46}"/>
    <dgm:cxn modelId="{205E6C77-A466-4404-84B7-38A45620629F}" type="presParOf" srcId="{9992D313-33BE-455D-8583-9D4CE8AA8F66}" destId="{6B7838A6-57AB-4043-BAD4-AAA759982A60}" srcOrd="0" destOrd="0" presId="urn:microsoft.com/office/officeart/2005/8/layout/vList2"/>
    <dgm:cxn modelId="{1AA112F3-3B4A-41B4-8BD0-DE03804CFF5C}" type="presParOf" srcId="{9992D313-33BE-455D-8583-9D4CE8AA8F66}" destId="{FA9201A9-6B5C-44AA-85D2-BB859693F25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E54277-0FEE-45FD-905E-2FFF0FC1B9A8}">
      <dgm:prSet phldrT="[Text]"/>
      <dgm:spPr/>
      <dgm:t>
        <a:bodyPr/>
        <a:lstStyle/>
        <a:p>
          <a:r>
            <a:rPr lang="en-US" sz="2200" b="1" dirty="0" smtClean="0"/>
            <a:t>Output Measures</a:t>
          </a:r>
          <a:endParaRPr lang="en-US" sz="2200" b="1" dirty="0"/>
        </a:p>
      </dgm:t>
    </dgm:pt>
    <dgm:pt modelId="{B1A3EEBB-FA2E-442B-B96F-D4637D4683BF}" type="parTrans" cxnId="{2011838D-A12F-4213-98FD-7DA69A198B57}">
      <dgm:prSet/>
      <dgm:spPr/>
      <dgm:t>
        <a:bodyPr/>
        <a:lstStyle/>
        <a:p>
          <a:endParaRPr lang="en-US"/>
        </a:p>
      </dgm:t>
    </dgm:pt>
    <dgm:pt modelId="{BDB688C2-4149-4D65-A6B9-31416CEE1155}" type="sibTrans" cxnId="{2011838D-A12F-4213-98FD-7DA69A198B57}">
      <dgm:prSet/>
      <dgm:spPr/>
      <dgm:t>
        <a:bodyPr/>
        <a:lstStyle/>
        <a:p>
          <a:endParaRPr lang="en-US"/>
        </a:p>
      </dgm:t>
    </dgm:pt>
    <dgm:pt modelId="{698BBCB6-8A68-4E7D-8388-B17D429426A3}">
      <dgm:prSet phldrT="[Text]" custT="1"/>
      <dgm:spPr/>
      <dgm:t>
        <a:bodyPr/>
        <a:lstStyle/>
        <a:p>
          <a:r>
            <a:rPr lang="en-US" sz="1800" dirty="0" smtClean="0"/>
            <a:t>Measures the amount of service provided.</a:t>
          </a:r>
          <a:endParaRPr lang="en-US" sz="1800" dirty="0"/>
        </a:p>
      </dgm:t>
    </dgm:pt>
    <dgm:pt modelId="{A730A9E6-3724-43BC-9648-054B1077EC8A}" type="parTrans" cxnId="{9A545CF1-F3C5-4983-8BED-C8076F05F7C7}">
      <dgm:prSet/>
      <dgm:spPr/>
      <dgm:t>
        <a:bodyPr/>
        <a:lstStyle/>
        <a:p>
          <a:endParaRPr lang="en-US"/>
        </a:p>
      </dgm:t>
    </dgm:pt>
    <dgm:pt modelId="{F87A8F46-474A-4F71-972D-8C4C6C355A08}" type="sibTrans" cxnId="{9A545CF1-F3C5-4983-8BED-C8076F05F7C7}">
      <dgm:prSet/>
      <dgm:spPr/>
      <dgm:t>
        <a:bodyPr/>
        <a:lstStyle/>
        <a:p>
          <a:endParaRPr lang="en-US"/>
        </a:p>
      </dgm:t>
    </dgm:pt>
    <dgm:pt modelId="{B53B8BF9-C3E3-4C25-8A84-B1707C3E4B7A}">
      <dgm:prSet/>
      <dgm:spPr/>
      <dgm:t>
        <a:bodyPr/>
        <a:lstStyle/>
        <a:p>
          <a:r>
            <a:rPr lang="en-US" sz="2200" b="1" dirty="0" smtClean="0"/>
            <a:t>Efficiency Measures</a:t>
          </a:r>
          <a:endParaRPr lang="en-US" sz="2200" b="1" dirty="0"/>
        </a:p>
      </dgm:t>
    </dgm:pt>
    <dgm:pt modelId="{BE3749CF-9545-4812-B0E5-15E396413AAF}" type="parTrans" cxnId="{626E3E28-D12E-4E69-8CA8-B407425E805A}">
      <dgm:prSet/>
      <dgm:spPr/>
      <dgm:t>
        <a:bodyPr/>
        <a:lstStyle/>
        <a:p>
          <a:endParaRPr lang="en-US"/>
        </a:p>
      </dgm:t>
    </dgm:pt>
    <dgm:pt modelId="{528C3F69-6719-431F-88CA-A024CEFD16A9}" type="sibTrans" cxnId="{626E3E28-D12E-4E69-8CA8-B407425E805A}">
      <dgm:prSet/>
      <dgm:spPr/>
      <dgm:t>
        <a:bodyPr/>
        <a:lstStyle/>
        <a:p>
          <a:endParaRPr lang="en-US"/>
        </a:p>
      </dgm:t>
    </dgm:pt>
    <dgm:pt modelId="{CD98B4E0-7A98-4607-AC05-5E631D016F28}">
      <dgm:prSet custT="1"/>
      <dgm:spPr/>
      <dgm:t>
        <a:bodyPr/>
        <a:lstStyle/>
        <a:p>
          <a:r>
            <a:rPr lang="en-US" sz="1800" dirty="0" smtClean="0"/>
            <a:t>Measures the amount of resources required to produce a single unit of output.</a:t>
          </a:r>
          <a:endParaRPr lang="en-US" sz="1800" dirty="0"/>
        </a:p>
      </dgm:t>
    </dgm:pt>
    <dgm:pt modelId="{CFC25B3D-E3B0-4F0C-8E95-B7DE8B64F706}" type="parTrans" cxnId="{A6E4A109-C344-44D9-922C-7F59CBEF0307}">
      <dgm:prSet/>
      <dgm:spPr/>
      <dgm:t>
        <a:bodyPr/>
        <a:lstStyle/>
        <a:p>
          <a:endParaRPr lang="en-US"/>
        </a:p>
      </dgm:t>
    </dgm:pt>
    <dgm:pt modelId="{74AF9117-0E07-4198-B254-0737E39EE7EF}" type="sibTrans" cxnId="{A6E4A109-C344-44D9-922C-7F59CBEF0307}">
      <dgm:prSet/>
      <dgm:spPr/>
      <dgm:t>
        <a:bodyPr/>
        <a:lstStyle/>
        <a:p>
          <a:endParaRPr lang="en-US"/>
        </a:p>
      </dgm:t>
    </dgm:pt>
    <dgm:pt modelId="{5F7CA296-E566-46F0-B9C8-471BE2392E01}">
      <dgm:prSet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sz="2200" b="1" dirty="0" smtClean="0"/>
            <a:t>Outcome Measures</a:t>
          </a:r>
          <a:endParaRPr lang="en-US" sz="2200" b="1" dirty="0"/>
        </a:p>
      </dgm:t>
    </dgm:pt>
    <dgm:pt modelId="{B7DF4C53-D1DE-43EC-BEE2-0B3BFE7E2ABE}" type="parTrans" cxnId="{1B361F14-6359-4AB9-B747-48E191688C1D}">
      <dgm:prSet/>
      <dgm:spPr/>
      <dgm:t>
        <a:bodyPr/>
        <a:lstStyle/>
        <a:p>
          <a:endParaRPr lang="en-US"/>
        </a:p>
      </dgm:t>
    </dgm:pt>
    <dgm:pt modelId="{21F66B5C-F592-4590-8004-2EFC0FAA65C9}" type="sibTrans" cxnId="{1B361F14-6359-4AB9-B747-48E191688C1D}">
      <dgm:prSet/>
      <dgm:spPr/>
      <dgm:t>
        <a:bodyPr/>
        <a:lstStyle/>
        <a:p>
          <a:endParaRPr lang="en-US"/>
        </a:p>
      </dgm:t>
    </dgm:pt>
    <dgm:pt modelId="{7BBDADCC-813F-4E0B-B142-ABD873656C38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sz="1800" dirty="0" smtClean="0"/>
            <a:t>Measures the effectiveness of a service or program on a given variable. </a:t>
          </a:r>
          <a:endParaRPr lang="en-US" sz="1800" dirty="0"/>
        </a:p>
      </dgm:t>
    </dgm:pt>
    <dgm:pt modelId="{0195FAE9-C8FE-4F50-BF3F-5B371076C873}" type="parTrans" cxnId="{C7F49504-F570-4083-8F40-6330F8F79331}">
      <dgm:prSet/>
      <dgm:spPr/>
      <dgm:t>
        <a:bodyPr/>
        <a:lstStyle/>
        <a:p>
          <a:endParaRPr lang="en-US"/>
        </a:p>
      </dgm:t>
    </dgm:pt>
    <dgm:pt modelId="{4C8FBD90-16BD-4D48-ADFC-319D5D902C17}" type="sibTrans" cxnId="{C7F49504-F570-4083-8F40-6330F8F79331}">
      <dgm:prSet/>
      <dgm:spPr/>
      <dgm:t>
        <a:bodyPr/>
        <a:lstStyle/>
        <a:p>
          <a:endParaRPr lang="en-US"/>
        </a:p>
      </dgm:t>
    </dgm:pt>
    <dgm:pt modelId="{11474AC0-EE4F-4B06-8024-FD336584D033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100" b="1" dirty="0" smtClean="0"/>
            <a:t>Input/Explanatory Measures</a:t>
          </a:r>
          <a:endParaRPr lang="en-US" sz="2100" b="1" dirty="0"/>
        </a:p>
      </dgm:t>
    </dgm:pt>
    <dgm:pt modelId="{21B13CC4-4B0A-490F-B7D1-7741A66A9CA1}" type="parTrans" cxnId="{D734B95C-8F65-4F96-B56A-258D327651C1}">
      <dgm:prSet/>
      <dgm:spPr/>
      <dgm:t>
        <a:bodyPr/>
        <a:lstStyle/>
        <a:p>
          <a:endParaRPr lang="en-US"/>
        </a:p>
      </dgm:t>
    </dgm:pt>
    <dgm:pt modelId="{0845F284-5E51-4C9A-A8CE-9080313A5A0E}" type="sibTrans" cxnId="{D734B95C-8F65-4F96-B56A-258D327651C1}">
      <dgm:prSet/>
      <dgm:spPr/>
      <dgm:t>
        <a:bodyPr/>
        <a:lstStyle/>
        <a:p>
          <a:endParaRPr lang="en-US"/>
        </a:p>
      </dgm:t>
    </dgm:pt>
    <dgm:pt modelId="{282CF2D8-AE50-4452-B31B-FE34CDA0CF7F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/>
            <a:t>Measures </a:t>
          </a:r>
          <a:r>
            <a:rPr lang="en-US" sz="1800" dirty="0" smtClean="0"/>
            <a:t>the resources used to provide a service (Input).</a:t>
          </a:r>
          <a:endParaRPr lang="en-US" sz="1800" dirty="0"/>
        </a:p>
      </dgm:t>
    </dgm:pt>
    <dgm:pt modelId="{7AB46505-1DA8-4E44-A0F9-31B8F606F7C8}" type="parTrans" cxnId="{2FC37282-5D87-46BC-8FF9-041EB82533C3}">
      <dgm:prSet/>
      <dgm:spPr/>
      <dgm:t>
        <a:bodyPr/>
        <a:lstStyle/>
        <a:p>
          <a:endParaRPr lang="en-US"/>
        </a:p>
      </dgm:t>
    </dgm:pt>
    <dgm:pt modelId="{BC634392-EE79-484E-82E3-93DAEA08EBF7}" type="sibTrans" cxnId="{2FC37282-5D87-46BC-8FF9-041EB82533C3}">
      <dgm:prSet/>
      <dgm:spPr/>
      <dgm:t>
        <a:bodyPr/>
        <a:lstStyle/>
        <a:p>
          <a:endParaRPr lang="en-US"/>
        </a:p>
      </dgm:t>
    </dgm:pt>
    <dgm:pt modelId="{D3A183B7-58F0-40F3-A320-CE24873FDF57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 smtClean="0"/>
            <a:t>Measures the factors or requests received that explain performance (Explanatory).</a:t>
          </a:r>
          <a:endParaRPr lang="en-US" sz="1800" dirty="0"/>
        </a:p>
      </dgm:t>
    </dgm:pt>
    <dgm:pt modelId="{E6B27A9C-CD42-4374-9C01-E6ADC0A6F5AA}" type="parTrans" cxnId="{C80C2F8D-23D0-4D3B-802C-3E9F9E8BE652}">
      <dgm:prSet/>
      <dgm:spPr/>
      <dgm:t>
        <a:bodyPr/>
        <a:lstStyle/>
        <a:p>
          <a:endParaRPr lang="en-US"/>
        </a:p>
      </dgm:t>
    </dgm:pt>
    <dgm:pt modelId="{EC0E390B-ABB4-410D-AD5E-5E448B01E896}" type="sibTrans" cxnId="{C80C2F8D-23D0-4D3B-802C-3E9F9E8BE652}">
      <dgm:prSet/>
      <dgm:spPr/>
      <dgm:t>
        <a:bodyPr/>
        <a:lstStyle/>
        <a:p>
          <a:endParaRPr lang="en-US"/>
        </a:p>
      </dgm:t>
    </dgm:pt>
    <dgm:pt modelId="{225A25CA-9FF3-4B0A-BA8C-0BE91B9BEC0C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sz="1600" dirty="0" smtClean="0"/>
        </a:p>
      </dgm:t>
    </dgm:pt>
    <dgm:pt modelId="{F64BB14C-4DBE-4A4A-94CC-0BEC9F0318E3}" type="parTrans" cxnId="{78A65BBC-292F-4040-BA4F-143009E14733}">
      <dgm:prSet/>
      <dgm:spPr/>
      <dgm:t>
        <a:bodyPr/>
        <a:lstStyle/>
        <a:p>
          <a:endParaRPr lang="en-US"/>
        </a:p>
      </dgm:t>
    </dgm:pt>
    <dgm:pt modelId="{7F1AD573-FECF-428D-AD3F-9DD6863D936D}" type="sibTrans" cxnId="{78A65BBC-292F-4040-BA4F-143009E14733}">
      <dgm:prSet/>
      <dgm:spPr/>
      <dgm:t>
        <a:bodyPr/>
        <a:lstStyle/>
        <a:p>
          <a:endParaRPr lang="en-US"/>
        </a:p>
      </dgm:t>
    </dgm:pt>
    <dgm:pt modelId="{FDAC154C-8EED-4983-99F9-4E96D3848242}">
      <dgm:prSet phldrT="[Text]" custT="1" custLinFactNeighborX="917" custLinFactNeighborY="-50"/>
      <dgm:spPr/>
      <dgm:t>
        <a:bodyPr/>
        <a:lstStyle/>
        <a:p>
          <a:r>
            <a:rPr lang="en-US" sz="1800" dirty="0" smtClean="0"/>
            <a:t>Answers: </a:t>
          </a:r>
          <a:r>
            <a:rPr lang="en-US" sz="1800" i="1" dirty="0" smtClean="0"/>
            <a:t>How well?</a:t>
          </a:r>
          <a:endParaRPr lang="en-US" sz="1800" i="1" dirty="0"/>
        </a:p>
      </dgm:t>
    </dgm:pt>
    <dgm:pt modelId="{A987E22B-F8E5-4798-B978-742542BEBD38}" type="parTrans" cxnId="{6423AC40-2872-4E3B-BE1E-69002390B7EC}">
      <dgm:prSet/>
      <dgm:spPr/>
      <dgm:t>
        <a:bodyPr/>
        <a:lstStyle/>
        <a:p>
          <a:endParaRPr lang="en-US"/>
        </a:p>
      </dgm:t>
    </dgm:pt>
    <dgm:pt modelId="{1A9B15BE-D766-4C68-994C-42FEE1F68BC6}" type="sibTrans" cxnId="{6423AC40-2872-4E3B-BE1E-69002390B7EC}">
      <dgm:prSet/>
      <dgm:spPr/>
      <dgm:t>
        <a:bodyPr/>
        <a:lstStyle/>
        <a:p>
          <a:endParaRPr lang="en-US"/>
        </a:p>
      </dgm:t>
    </dgm:pt>
    <dgm:pt modelId="{0BC84D9D-59DA-48DB-9D35-D06C0E3DD8F4}">
      <dgm:prSet phldrT="[Text]" custT="1"/>
      <dgm:spPr/>
      <dgm:t>
        <a:bodyPr/>
        <a:lstStyle/>
        <a:p>
          <a:r>
            <a:rPr lang="en-US" sz="1800" b="0" i="0" dirty="0" smtClean="0"/>
            <a:t>Answers</a:t>
          </a:r>
          <a:r>
            <a:rPr lang="en-US" sz="1800" b="0" i="1" dirty="0" smtClean="0"/>
            <a:t>: How much?</a:t>
          </a:r>
          <a:endParaRPr lang="en-US" sz="1800" b="0" i="1" dirty="0"/>
        </a:p>
      </dgm:t>
    </dgm:pt>
    <dgm:pt modelId="{A1181580-8D0B-4B43-A74B-73F34473B51C}" type="parTrans" cxnId="{075B416F-EB92-4758-ABEC-7607E4669F4D}">
      <dgm:prSet/>
      <dgm:spPr/>
      <dgm:t>
        <a:bodyPr/>
        <a:lstStyle/>
        <a:p>
          <a:endParaRPr lang="en-US"/>
        </a:p>
      </dgm:t>
    </dgm:pt>
    <dgm:pt modelId="{B556F7E2-2634-443A-BAEE-065866B56D59}" type="sibTrans" cxnId="{075B416F-EB92-4758-ABEC-7607E4669F4D}">
      <dgm:prSet/>
      <dgm:spPr/>
      <dgm:t>
        <a:bodyPr/>
        <a:lstStyle/>
        <a:p>
          <a:endParaRPr lang="en-US"/>
        </a:p>
      </dgm:t>
    </dgm:pt>
    <dgm:pt modelId="{72CBE5DA-C5FA-4BEE-B72B-B6393FEE1D40}">
      <dgm:prSet phldrT="[Text]" custT="1"/>
      <dgm:spPr/>
      <dgm:t>
        <a:bodyPr/>
        <a:lstStyle/>
        <a:p>
          <a:endParaRPr lang="en-US" sz="1800" dirty="0"/>
        </a:p>
      </dgm:t>
    </dgm:pt>
    <dgm:pt modelId="{31A02307-D6EC-4D23-82AC-29E80560D512}" type="parTrans" cxnId="{78D4B994-7BE6-4A70-A7C3-F4CBE6B49A35}">
      <dgm:prSet/>
      <dgm:spPr/>
      <dgm:t>
        <a:bodyPr/>
        <a:lstStyle/>
        <a:p>
          <a:endParaRPr lang="en-US"/>
        </a:p>
      </dgm:t>
    </dgm:pt>
    <dgm:pt modelId="{CF61A405-50C8-4124-9A90-4E1AB9518D19}" type="sibTrans" cxnId="{78D4B994-7BE6-4A70-A7C3-F4CBE6B49A35}">
      <dgm:prSet/>
      <dgm:spPr/>
      <dgm:t>
        <a:bodyPr/>
        <a:lstStyle/>
        <a:p>
          <a:endParaRPr lang="en-US"/>
        </a:p>
      </dgm:t>
    </dgm:pt>
    <dgm:pt modelId="{E291AF85-483C-4662-9D77-65D188CD337D}">
      <dgm:prSet custT="1"/>
      <dgm:spPr/>
      <dgm:t>
        <a:bodyPr/>
        <a:lstStyle/>
        <a:p>
          <a:endParaRPr lang="en-US" sz="1800" dirty="0"/>
        </a:p>
      </dgm:t>
    </dgm:pt>
    <dgm:pt modelId="{F78815B4-4D3E-45AD-8395-E2633A8BE2C6}" type="parTrans" cxnId="{F1D0769A-5135-4152-8B25-FBFFB380D99C}">
      <dgm:prSet/>
      <dgm:spPr/>
      <dgm:t>
        <a:bodyPr/>
        <a:lstStyle/>
        <a:p>
          <a:endParaRPr lang="en-US"/>
        </a:p>
      </dgm:t>
    </dgm:pt>
    <dgm:pt modelId="{4BBB421B-DEEE-4940-BF18-D93CC6261829}" type="sibTrans" cxnId="{F1D0769A-5135-4152-8B25-FBFFB380D99C}">
      <dgm:prSet/>
      <dgm:spPr/>
      <dgm:t>
        <a:bodyPr/>
        <a:lstStyle/>
        <a:p>
          <a:endParaRPr lang="en-US"/>
        </a:p>
      </dgm:t>
    </dgm:pt>
    <dgm:pt modelId="{B32FDA9D-C262-47E6-BB18-11A48C9113E3}">
      <dgm:prSet phldrT="[Text]" custT="1" custLinFactNeighborX="917" custLinFactNeighborY="-50"/>
      <dgm:spPr/>
      <dgm:t>
        <a:bodyPr/>
        <a:lstStyle/>
        <a:p>
          <a:r>
            <a:rPr lang="en-US" sz="1800" dirty="0" smtClean="0"/>
            <a:t>Answers: </a:t>
          </a:r>
          <a:r>
            <a:rPr lang="en-US" sz="1800" i="1" dirty="0" smtClean="0"/>
            <a:t>Is anyone better off?</a:t>
          </a:r>
          <a:endParaRPr lang="en-US" sz="1800" i="1" dirty="0"/>
        </a:p>
      </dgm:t>
    </dgm:pt>
    <dgm:pt modelId="{D47E5366-9838-464A-83A7-FCDE6F9B8CDC}" type="parTrans" cxnId="{B8DE1B26-74C2-4888-81A1-F1FDA08F1842}">
      <dgm:prSet/>
      <dgm:spPr/>
      <dgm:t>
        <a:bodyPr/>
        <a:lstStyle/>
        <a:p>
          <a:endParaRPr lang="en-US"/>
        </a:p>
      </dgm:t>
    </dgm:pt>
    <dgm:pt modelId="{A635B861-90AB-4CEC-9423-94900C86E401}" type="sibTrans" cxnId="{B8DE1B26-74C2-4888-81A1-F1FDA08F1842}">
      <dgm:prSet/>
      <dgm:spPr/>
      <dgm:t>
        <a:bodyPr/>
        <a:lstStyle/>
        <a:p>
          <a:endParaRPr lang="en-US"/>
        </a:p>
      </dgm:t>
    </dgm:pt>
    <dgm:pt modelId="{6CFDC5F8-9ADD-4D43-9451-8FA800CECE28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 sz="1800" dirty="0"/>
        </a:p>
      </dgm:t>
    </dgm:pt>
    <dgm:pt modelId="{5F441B87-3810-4A5F-B9EA-34DBD9CB3B07}" type="parTrans" cxnId="{BEBFF24F-2F8B-45F7-AB66-984AFA6B8517}">
      <dgm:prSet/>
      <dgm:spPr/>
      <dgm:t>
        <a:bodyPr/>
        <a:lstStyle/>
        <a:p>
          <a:endParaRPr lang="en-US"/>
        </a:p>
      </dgm:t>
    </dgm:pt>
    <dgm:pt modelId="{0918D15F-833B-4DD9-9151-2B574E507570}" type="sibTrans" cxnId="{BEBFF24F-2F8B-45F7-AB66-984AFA6B8517}">
      <dgm:prSet/>
      <dgm:spPr/>
      <dgm:t>
        <a:bodyPr/>
        <a:lstStyle/>
        <a:p>
          <a:endParaRPr lang="en-US"/>
        </a:p>
      </dgm:t>
    </dgm:pt>
    <dgm:pt modelId="{93B85592-ADC4-4009-AF06-8966713A395B}" type="pres">
      <dgm:prSet presAssocID="{CB4781F4-1187-47D8-9C1C-2B716F11FE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C4E1E5-B0E8-465C-B36D-7121AC2E4511}" type="pres">
      <dgm:prSet presAssocID="{F4E54277-0FEE-45FD-905E-2FFF0FC1B9A8}" presName="node" presStyleLbl="node1" presStyleIdx="0" presStyleCnt="4" custLinFactNeighborX="917" custLinFactNeighborY="-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8B7639-7CCA-4770-A048-7A44FB280A2B}" type="pres">
      <dgm:prSet presAssocID="{BDB688C2-4149-4D65-A6B9-31416CEE1155}" presName="sibTrans" presStyleCnt="0"/>
      <dgm:spPr/>
      <dgm:t>
        <a:bodyPr/>
        <a:lstStyle/>
        <a:p>
          <a:endParaRPr lang="en-US"/>
        </a:p>
      </dgm:t>
    </dgm:pt>
    <dgm:pt modelId="{FA47155F-CD2F-46B9-8086-8DD61D5B83CC}" type="pres">
      <dgm:prSet presAssocID="{B53B8BF9-C3E3-4C25-8A84-B1707C3E4B7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5BF23-D100-4979-B06B-9F992CB30D4A}" type="pres">
      <dgm:prSet presAssocID="{528C3F69-6719-431F-88CA-A024CEFD16A9}" presName="sibTrans" presStyleCnt="0"/>
      <dgm:spPr/>
      <dgm:t>
        <a:bodyPr/>
        <a:lstStyle/>
        <a:p>
          <a:endParaRPr lang="en-US"/>
        </a:p>
      </dgm:t>
    </dgm:pt>
    <dgm:pt modelId="{1179BDD0-C59E-4CE8-A021-FCB03EA30472}" type="pres">
      <dgm:prSet presAssocID="{5F7CA296-E566-46F0-B9C8-471BE2392E0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27B16-0EE8-489D-8BD4-FEE78EDEFC2C}" type="pres">
      <dgm:prSet presAssocID="{21F66B5C-F592-4590-8004-2EFC0FAA65C9}" presName="sibTrans" presStyleCnt="0"/>
      <dgm:spPr/>
      <dgm:t>
        <a:bodyPr/>
        <a:lstStyle/>
        <a:p>
          <a:endParaRPr lang="en-US"/>
        </a:p>
      </dgm:t>
    </dgm:pt>
    <dgm:pt modelId="{D945CD9C-904A-4C81-8616-EAD1BD021023}" type="pres">
      <dgm:prSet presAssocID="{11474AC0-EE4F-4B06-8024-FD336584D0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0C2F8D-23D0-4D3B-802C-3E9F9E8BE652}" srcId="{11474AC0-EE4F-4B06-8024-FD336584D033}" destId="{D3A183B7-58F0-40F3-A320-CE24873FDF57}" srcOrd="1" destOrd="0" parTransId="{E6B27A9C-CD42-4374-9C01-E6ADC0A6F5AA}" sibTransId="{EC0E390B-ABB4-410D-AD5E-5E448B01E896}"/>
    <dgm:cxn modelId="{BEBFF24F-2F8B-45F7-AB66-984AFA6B8517}" srcId="{5F7CA296-E566-46F0-B9C8-471BE2392E01}" destId="{6CFDC5F8-9ADD-4D43-9451-8FA800CECE28}" srcOrd="1" destOrd="0" parTransId="{5F441B87-3810-4A5F-B9EA-34DBD9CB3B07}" sibTransId="{0918D15F-833B-4DD9-9151-2B574E507570}"/>
    <dgm:cxn modelId="{5079F227-F9E5-44ED-8F0F-F254301230DE}" type="presOf" srcId="{11474AC0-EE4F-4B06-8024-FD336584D033}" destId="{D945CD9C-904A-4C81-8616-EAD1BD021023}" srcOrd="0" destOrd="0" presId="urn:microsoft.com/office/officeart/2005/8/layout/default"/>
    <dgm:cxn modelId="{1B361F14-6359-4AB9-B747-48E191688C1D}" srcId="{CB4781F4-1187-47D8-9C1C-2B716F11FEF0}" destId="{5F7CA296-E566-46F0-B9C8-471BE2392E01}" srcOrd="2" destOrd="0" parTransId="{B7DF4C53-D1DE-43EC-BEE2-0B3BFE7E2ABE}" sibTransId="{21F66B5C-F592-4590-8004-2EFC0FAA65C9}"/>
    <dgm:cxn modelId="{626E3E28-D12E-4E69-8CA8-B407425E805A}" srcId="{CB4781F4-1187-47D8-9C1C-2B716F11FEF0}" destId="{B53B8BF9-C3E3-4C25-8A84-B1707C3E4B7A}" srcOrd="1" destOrd="0" parTransId="{BE3749CF-9545-4812-B0E5-15E396413AAF}" sibTransId="{528C3F69-6719-431F-88CA-A024CEFD16A9}"/>
    <dgm:cxn modelId="{B8DE1B26-74C2-4888-81A1-F1FDA08F1842}" srcId="{5F7CA296-E566-46F0-B9C8-471BE2392E01}" destId="{B32FDA9D-C262-47E6-BB18-11A48C9113E3}" srcOrd="2" destOrd="0" parTransId="{D47E5366-9838-464A-83A7-FCDE6F9B8CDC}" sibTransId="{A635B861-90AB-4CEC-9423-94900C86E401}"/>
    <dgm:cxn modelId="{8B89C7E9-3065-4EC1-B04B-10E1692BC40C}" type="presOf" srcId="{B32FDA9D-C262-47E6-BB18-11A48C9113E3}" destId="{1179BDD0-C59E-4CE8-A021-FCB03EA30472}" srcOrd="0" destOrd="3" presId="urn:microsoft.com/office/officeart/2005/8/layout/default"/>
    <dgm:cxn modelId="{A6E4A109-C344-44D9-922C-7F59CBEF0307}" srcId="{B53B8BF9-C3E3-4C25-8A84-B1707C3E4B7A}" destId="{CD98B4E0-7A98-4607-AC05-5E631D016F28}" srcOrd="0" destOrd="0" parTransId="{CFC25B3D-E3B0-4F0C-8E95-B7DE8B64F706}" sibTransId="{74AF9117-0E07-4198-B254-0737E39EE7EF}"/>
    <dgm:cxn modelId="{2FC37282-5D87-46BC-8FF9-041EB82533C3}" srcId="{11474AC0-EE4F-4B06-8024-FD336584D033}" destId="{282CF2D8-AE50-4452-B31B-FE34CDA0CF7F}" srcOrd="0" destOrd="0" parTransId="{7AB46505-1DA8-4E44-A0F9-31B8F606F7C8}" sibTransId="{BC634392-EE79-484E-82E3-93DAEA08EBF7}"/>
    <dgm:cxn modelId="{D6272685-1D0C-4D13-887A-E493B48D6DD5}" type="presOf" srcId="{72CBE5DA-C5FA-4BEE-B72B-B6393FEE1D40}" destId="{09C4E1E5-B0E8-465C-B36D-7121AC2E4511}" srcOrd="0" destOrd="2" presId="urn:microsoft.com/office/officeart/2005/8/layout/default"/>
    <dgm:cxn modelId="{6423AC40-2872-4E3B-BE1E-69002390B7EC}" srcId="{B53B8BF9-C3E3-4C25-8A84-B1707C3E4B7A}" destId="{FDAC154C-8EED-4983-99F9-4E96D3848242}" srcOrd="2" destOrd="0" parTransId="{A987E22B-F8E5-4798-B978-742542BEBD38}" sibTransId="{1A9B15BE-D766-4C68-994C-42FEE1F68BC6}"/>
    <dgm:cxn modelId="{42871423-882B-4C6D-A5BF-C4A3D4201D98}" type="presOf" srcId="{F4E54277-0FEE-45FD-905E-2FFF0FC1B9A8}" destId="{09C4E1E5-B0E8-465C-B36D-7121AC2E4511}" srcOrd="0" destOrd="0" presId="urn:microsoft.com/office/officeart/2005/8/layout/default"/>
    <dgm:cxn modelId="{F8071B7F-0A53-4C98-B674-F5A25C1D4695}" type="presOf" srcId="{D3A183B7-58F0-40F3-A320-CE24873FDF57}" destId="{D945CD9C-904A-4C81-8616-EAD1BD021023}" srcOrd="0" destOrd="2" presId="urn:microsoft.com/office/officeart/2005/8/layout/default"/>
    <dgm:cxn modelId="{220DE805-FB5C-45D9-B5A6-8662488699BB}" type="presOf" srcId="{5F7CA296-E566-46F0-B9C8-471BE2392E01}" destId="{1179BDD0-C59E-4CE8-A021-FCB03EA30472}" srcOrd="0" destOrd="0" presId="urn:microsoft.com/office/officeart/2005/8/layout/default"/>
    <dgm:cxn modelId="{FBEA8D49-1A56-465B-B9B4-4ACC15C67106}" type="presOf" srcId="{6CFDC5F8-9ADD-4D43-9451-8FA800CECE28}" destId="{1179BDD0-C59E-4CE8-A021-FCB03EA30472}" srcOrd="0" destOrd="2" presId="urn:microsoft.com/office/officeart/2005/8/layout/default"/>
    <dgm:cxn modelId="{C27543EF-3EFA-46B2-BA82-C0D719FF23D2}" type="presOf" srcId="{0BC84D9D-59DA-48DB-9D35-D06C0E3DD8F4}" destId="{09C4E1E5-B0E8-465C-B36D-7121AC2E4511}" srcOrd="0" destOrd="3" presId="urn:microsoft.com/office/officeart/2005/8/layout/default"/>
    <dgm:cxn modelId="{78D4B994-7BE6-4A70-A7C3-F4CBE6B49A35}" srcId="{F4E54277-0FEE-45FD-905E-2FFF0FC1B9A8}" destId="{72CBE5DA-C5FA-4BEE-B72B-B6393FEE1D40}" srcOrd="1" destOrd="0" parTransId="{31A02307-D6EC-4D23-82AC-29E80560D512}" sibTransId="{CF61A405-50C8-4124-9A90-4E1AB9518D19}"/>
    <dgm:cxn modelId="{78A65BBC-292F-4040-BA4F-143009E14733}" srcId="{11474AC0-EE4F-4B06-8024-FD336584D033}" destId="{225A25CA-9FF3-4B0A-BA8C-0BE91B9BEC0C}" srcOrd="2" destOrd="0" parTransId="{F64BB14C-4DBE-4A4A-94CC-0BEC9F0318E3}" sibTransId="{7F1AD573-FECF-428D-AD3F-9DD6863D936D}"/>
    <dgm:cxn modelId="{3EF766C5-8F19-4EC8-B014-4E994FACAEFB}" type="presOf" srcId="{FDAC154C-8EED-4983-99F9-4E96D3848242}" destId="{FA47155F-CD2F-46B9-8086-8DD61D5B83CC}" srcOrd="0" destOrd="3" presId="urn:microsoft.com/office/officeart/2005/8/layout/default"/>
    <dgm:cxn modelId="{D734B95C-8F65-4F96-B56A-258D327651C1}" srcId="{CB4781F4-1187-47D8-9C1C-2B716F11FEF0}" destId="{11474AC0-EE4F-4B06-8024-FD336584D033}" srcOrd="3" destOrd="0" parTransId="{21B13CC4-4B0A-490F-B7D1-7741A66A9CA1}" sibTransId="{0845F284-5E51-4C9A-A8CE-9080313A5A0E}"/>
    <dgm:cxn modelId="{C312458C-3589-4674-B37E-1734CEAFB128}" type="presOf" srcId="{225A25CA-9FF3-4B0A-BA8C-0BE91B9BEC0C}" destId="{D945CD9C-904A-4C81-8616-EAD1BD021023}" srcOrd="0" destOrd="3" presId="urn:microsoft.com/office/officeart/2005/8/layout/default"/>
    <dgm:cxn modelId="{1B551293-560E-47A2-88B9-F1FB08360D35}" type="presOf" srcId="{CB4781F4-1187-47D8-9C1C-2B716F11FEF0}" destId="{93B85592-ADC4-4009-AF06-8966713A395B}" srcOrd="0" destOrd="0" presId="urn:microsoft.com/office/officeart/2005/8/layout/default"/>
    <dgm:cxn modelId="{9A545CF1-F3C5-4983-8BED-C8076F05F7C7}" srcId="{F4E54277-0FEE-45FD-905E-2FFF0FC1B9A8}" destId="{698BBCB6-8A68-4E7D-8388-B17D429426A3}" srcOrd="0" destOrd="0" parTransId="{A730A9E6-3724-43BC-9648-054B1077EC8A}" sibTransId="{F87A8F46-474A-4F71-972D-8C4C6C355A08}"/>
    <dgm:cxn modelId="{8E3F0FFB-7E33-47D0-B9D7-6FBF5F47B352}" type="presOf" srcId="{282CF2D8-AE50-4452-B31B-FE34CDA0CF7F}" destId="{D945CD9C-904A-4C81-8616-EAD1BD021023}" srcOrd="0" destOrd="1" presId="urn:microsoft.com/office/officeart/2005/8/layout/default"/>
    <dgm:cxn modelId="{F1D0769A-5135-4152-8B25-FBFFB380D99C}" srcId="{B53B8BF9-C3E3-4C25-8A84-B1707C3E4B7A}" destId="{E291AF85-483C-4662-9D77-65D188CD337D}" srcOrd="1" destOrd="0" parTransId="{F78815B4-4D3E-45AD-8395-E2633A8BE2C6}" sibTransId="{4BBB421B-DEEE-4940-BF18-D93CC6261829}"/>
    <dgm:cxn modelId="{44DE0A5C-8B85-4735-87CA-40B5EBA0B14D}" type="presOf" srcId="{698BBCB6-8A68-4E7D-8388-B17D429426A3}" destId="{09C4E1E5-B0E8-465C-B36D-7121AC2E4511}" srcOrd="0" destOrd="1" presId="urn:microsoft.com/office/officeart/2005/8/layout/default"/>
    <dgm:cxn modelId="{0C9C9C74-5DD6-40E5-9FFD-AEF4FE7880D3}" type="presOf" srcId="{B53B8BF9-C3E3-4C25-8A84-B1707C3E4B7A}" destId="{FA47155F-CD2F-46B9-8086-8DD61D5B83CC}" srcOrd="0" destOrd="0" presId="urn:microsoft.com/office/officeart/2005/8/layout/default"/>
    <dgm:cxn modelId="{075B416F-EB92-4758-ABEC-7607E4669F4D}" srcId="{F4E54277-0FEE-45FD-905E-2FFF0FC1B9A8}" destId="{0BC84D9D-59DA-48DB-9D35-D06C0E3DD8F4}" srcOrd="2" destOrd="0" parTransId="{A1181580-8D0B-4B43-A74B-73F34473B51C}" sibTransId="{B556F7E2-2634-443A-BAEE-065866B56D59}"/>
    <dgm:cxn modelId="{2011838D-A12F-4213-98FD-7DA69A198B57}" srcId="{CB4781F4-1187-47D8-9C1C-2B716F11FEF0}" destId="{F4E54277-0FEE-45FD-905E-2FFF0FC1B9A8}" srcOrd="0" destOrd="0" parTransId="{B1A3EEBB-FA2E-442B-B96F-D4637D4683BF}" sibTransId="{BDB688C2-4149-4D65-A6B9-31416CEE1155}"/>
    <dgm:cxn modelId="{29B43156-CC7F-410C-B4E5-4C54EF6FE7EE}" type="presOf" srcId="{E291AF85-483C-4662-9D77-65D188CD337D}" destId="{FA47155F-CD2F-46B9-8086-8DD61D5B83CC}" srcOrd="0" destOrd="2" presId="urn:microsoft.com/office/officeart/2005/8/layout/default"/>
    <dgm:cxn modelId="{28A5F3E1-A441-447D-A093-D36FD7EFD5D8}" type="presOf" srcId="{7BBDADCC-813F-4E0B-B142-ABD873656C38}" destId="{1179BDD0-C59E-4CE8-A021-FCB03EA30472}" srcOrd="0" destOrd="1" presId="urn:microsoft.com/office/officeart/2005/8/layout/default"/>
    <dgm:cxn modelId="{C7F49504-F570-4083-8F40-6330F8F79331}" srcId="{5F7CA296-E566-46F0-B9C8-471BE2392E01}" destId="{7BBDADCC-813F-4E0B-B142-ABD873656C38}" srcOrd="0" destOrd="0" parTransId="{0195FAE9-C8FE-4F50-BF3F-5B371076C873}" sibTransId="{4C8FBD90-16BD-4D48-ADFC-319D5D902C17}"/>
    <dgm:cxn modelId="{A305A365-0D51-4319-BDF9-0A570088D67B}" type="presOf" srcId="{CD98B4E0-7A98-4607-AC05-5E631D016F28}" destId="{FA47155F-CD2F-46B9-8086-8DD61D5B83CC}" srcOrd="0" destOrd="1" presId="urn:microsoft.com/office/officeart/2005/8/layout/default"/>
    <dgm:cxn modelId="{68AED305-1338-4119-ADD8-6A13707E5E0E}" type="presParOf" srcId="{93B85592-ADC4-4009-AF06-8966713A395B}" destId="{09C4E1E5-B0E8-465C-B36D-7121AC2E4511}" srcOrd="0" destOrd="0" presId="urn:microsoft.com/office/officeart/2005/8/layout/default"/>
    <dgm:cxn modelId="{B443A12E-2F33-40BD-B540-69D7760290B2}" type="presParOf" srcId="{93B85592-ADC4-4009-AF06-8966713A395B}" destId="{0A8B7639-7CCA-4770-A048-7A44FB280A2B}" srcOrd="1" destOrd="0" presId="urn:microsoft.com/office/officeart/2005/8/layout/default"/>
    <dgm:cxn modelId="{5F020490-7B8F-4FAF-B5E1-5869E2292214}" type="presParOf" srcId="{93B85592-ADC4-4009-AF06-8966713A395B}" destId="{FA47155F-CD2F-46B9-8086-8DD61D5B83CC}" srcOrd="2" destOrd="0" presId="urn:microsoft.com/office/officeart/2005/8/layout/default"/>
    <dgm:cxn modelId="{D32CB795-2489-4E09-802E-3AFA44F43491}" type="presParOf" srcId="{93B85592-ADC4-4009-AF06-8966713A395B}" destId="{F745BF23-D100-4979-B06B-9F992CB30D4A}" srcOrd="3" destOrd="0" presId="urn:microsoft.com/office/officeart/2005/8/layout/default"/>
    <dgm:cxn modelId="{D1DB09E1-7400-4F19-8B9D-78DDAAB7C301}" type="presParOf" srcId="{93B85592-ADC4-4009-AF06-8966713A395B}" destId="{1179BDD0-C59E-4CE8-A021-FCB03EA30472}" srcOrd="4" destOrd="0" presId="urn:microsoft.com/office/officeart/2005/8/layout/default"/>
    <dgm:cxn modelId="{92418FB1-F9E6-4365-BA6D-D66C472E540C}" type="presParOf" srcId="{93B85592-ADC4-4009-AF06-8966713A395B}" destId="{C8527B16-0EE8-489D-8BD4-FEE78EDEFC2C}" srcOrd="5" destOrd="0" presId="urn:microsoft.com/office/officeart/2005/8/layout/default"/>
    <dgm:cxn modelId="{64DFE37A-A2EC-47A3-B005-A6C63383B380}" type="presParOf" srcId="{93B85592-ADC4-4009-AF06-8966713A395B}" destId="{D945CD9C-904A-4C81-8616-EAD1BD02102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D845D50-DAF8-4423-AA1F-87100ABA4467}" type="doc">
      <dgm:prSet loTypeId="urn:microsoft.com/office/officeart/2005/8/layout/h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5C9BE3-E6D5-4E58-AFF1-E28FD7A8494A}">
      <dgm:prSet phldrT="[Text]"/>
      <dgm:spPr/>
      <dgm:t>
        <a:bodyPr/>
        <a:lstStyle/>
        <a:p>
          <a:r>
            <a:rPr lang="en-US" dirty="0" smtClean="0"/>
            <a:t>Output</a:t>
          </a:r>
          <a:endParaRPr lang="en-US" dirty="0"/>
        </a:p>
      </dgm:t>
    </dgm:pt>
    <dgm:pt modelId="{8E57959D-EE3D-4275-A370-B1AB9079478E}" type="parTrans" cxnId="{33F84172-7CBF-4009-BBB6-CE1BE5E7A0AB}">
      <dgm:prSet/>
      <dgm:spPr/>
      <dgm:t>
        <a:bodyPr/>
        <a:lstStyle/>
        <a:p>
          <a:endParaRPr lang="en-US"/>
        </a:p>
      </dgm:t>
    </dgm:pt>
    <dgm:pt modelId="{73D413B7-AA14-47AC-8510-A3880078CD5B}" type="sibTrans" cxnId="{33F84172-7CBF-4009-BBB6-CE1BE5E7A0AB}">
      <dgm:prSet/>
      <dgm:spPr/>
      <dgm:t>
        <a:bodyPr/>
        <a:lstStyle/>
        <a:p>
          <a:endParaRPr lang="en-US"/>
        </a:p>
      </dgm:t>
    </dgm:pt>
    <dgm:pt modelId="{487FE865-B6FB-4DBC-98BB-EFEBBB329693}">
      <dgm:prSet phldrT="[Text]"/>
      <dgm:spPr/>
      <dgm:t>
        <a:bodyPr/>
        <a:lstStyle/>
        <a:p>
          <a:r>
            <a:rPr lang="en-US" dirty="0" smtClean="0"/>
            <a:t>Number of inspections  conducted</a:t>
          </a:r>
          <a:endParaRPr lang="en-US" dirty="0"/>
        </a:p>
      </dgm:t>
    </dgm:pt>
    <dgm:pt modelId="{5FFF4DA3-5B8F-41CC-B898-61F488E7930B}" type="parTrans" cxnId="{EDB2BCEF-4E03-4BDB-8DED-FAAFB14CF573}">
      <dgm:prSet/>
      <dgm:spPr/>
      <dgm:t>
        <a:bodyPr/>
        <a:lstStyle/>
        <a:p>
          <a:endParaRPr lang="en-US"/>
        </a:p>
      </dgm:t>
    </dgm:pt>
    <dgm:pt modelId="{FECDDB82-B945-4806-95DF-F8C6EA96EA04}" type="sibTrans" cxnId="{EDB2BCEF-4E03-4BDB-8DED-FAAFB14CF573}">
      <dgm:prSet/>
      <dgm:spPr/>
      <dgm:t>
        <a:bodyPr/>
        <a:lstStyle/>
        <a:p>
          <a:endParaRPr lang="en-US"/>
        </a:p>
      </dgm:t>
    </dgm:pt>
    <dgm:pt modelId="{6D02FD26-8E23-483E-BB55-B5EADC6124F7}">
      <dgm:prSet phldrT="[Text]"/>
      <dgm:spPr/>
      <dgm:t>
        <a:bodyPr/>
        <a:lstStyle/>
        <a:p>
          <a:r>
            <a:rPr lang="en-US" dirty="0" smtClean="0"/>
            <a:t>Efficiency</a:t>
          </a:r>
          <a:endParaRPr lang="en-US" dirty="0"/>
        </a:p>
      </dgm:t>
    </dgm:pt>
    <dgm:pt modelId="{96463AB3-7C62-467B-A116-1691F0720A15}" type="parTrans" cxnId="{8B04FCBA-88A3-4A98-AF16-4D4641BB54A5}">
      <dgm:prSet/>
      <dgm:spPr/>
      <dgm:t>
        <a:bodyPr/>
        <a:lstStyle/>
        <a:p>
          <a:endParaRPr lang="en-US"/>
        </a:p>
      </dgm:t>
    </dgm:pt>
    <dgm:pt modelId="{4EE191C4-6E5A-47E9-8233-3EC50F9D3E33}" type="sibTrans" cxnId="{8B04FCBA-88A3-4A98-AF16-4D4641BB54A5}">
      <dgm:prSet/>
      <dgm:spPr/>
      <dgm:t>
        <a:bodyPr/>
        <a:lstStyle/>
        <a:p>
          <a:endParaRPr lang="en-US"/>
        </a:p>
      </dgm:t>
    </dgm:pt>
    <dgm:pt modelId="{757D49B2-2CE3-43D4-8B7C-BF29107B60D8}">
      <dgm:prSet phldrT="[Text]"/>
      <dgm:spPr/>
      <dgm:t>
        <a:bodyPr/>
        <a:lstStyle/>
        <a:p>
          <a:r>
            <a:rPr lang="en-US" dirty="0" smtClean="0"/>
            <a:t>Average time to complete an inspection</a:t>
          </a:r>
          <a:endParaRPr lang="en-US" dirty="0"/>
        </a:p>
      </dgm:t>
    </dgm:pt>
    <dgm:pt modelId="{6E9BFEC2-9AEF-4239-8C4E-6D79AC6A546C}" type="parTrans" cxnId="{D621784E-164A-40E7-BF91-C6C70FB80CEE}">
      <dgm:prSet/>
      <dgm:spPr/>
      <dgm:t>
        <a:bodyPr/>
        <a:lstStyle/>
        <a:p>
          <a:endParaRPr lang="en-US"/>
        </a:p>
      </dgm:t>
    </dgm:pt>
    <dgm:pt modelId="{36DE1B91-8F1E-452F-A496-BF5415CE3CD2}" type="sibTrans" cxnId="{D621784E-164A-40E7-BF91-C6C70FB80CEE}">
      <dgm:prSet/>
      <dgm:spPr/>
      <dgm:t>
        <a:bodyPr/>
        <a:lstStyle/>
        <a:p>
          <a:endParaRPr lang="en-US"/>
        </a:p>
      </dgm:t>
    </dgm:pt>
    <dgm:pt modelId="{FD66BBB1-7512-4F3B-A3D6-7C35DBD8969A}">
      <dgm:prSet phldrT="[Text]"/>
      <dgm:spPr/>
      <dgm:t>
        <a:bodyPr/>
        <a:lstStyle/>
        <a:p>
          <a:r>
            <a:rPr lang="en-US" dirty="0" smtClean="0"/>
            <a:t>Outcome</a:t>
          </a:r>
          <a:endParaRPr lang="en-US" dirty="0"/>
        </a:p>
      </dgm:t>
    </dgm:pt>
    <dgm:pt modelId="{6D06A864-65EB-43DA-9E76-4BE9E45F82B4}" type="parTrans" cxnId="{D935F2E6-1CF0-44F9-A51D-338C43182EAD}">
      <dgm:prSet/>
      <dgm:spPr/>
      <dgm:t>
        <a:bodyPr/>
        <a:lstStyle/>
        <a:p>
          <a:endParaRPr lang="en-US"/>
        </a:p>
      </dgm:t>
    </dgm:pt>
    <dgm:pt modelId="{4D1E8E2C-42ED-45EE-92ED-80E9468A3C6C}" type="sibTrans" cxnId="{D935F2E6-1CF0-44F9-A51D-338C43182EAD}">
      <dgm:prSet/>
      <dgm:spPr/>
      <dgm:t>
        <a:bodyPr/>
        <a:lstStyle/>
        <a:p>
          <a:endParaRPr lang="en-US"/>
        </a:p>
      </dgm:t>
    </dgm:pt>
    <dgm:pt modelId="{92D6D3C1-3A88-4E09-A1BA-C7C5AD329078}">
      <dgm:prSet phldrT="[Text]"/>
      <dgm:spPr/>
      <dgm:t>
        <a:bodyPr/>
        <a:lstStyle/>
        <a:p>
          <a:r>
            <a:rPr lang="en-US" dirty="0" smtClean="0"/>
            <a:t>Percentage of inspections found to be compliant</a:t>
          </a:r>
          <a:endParaRPr lang="en-US" dirty="0"/>
        </a:p>
      </dgm:t>
    </dgm:pt>
    <dgm:pt modelId="{E36EB9AE-60A3-4800-B416-2480FE0F7BA3}" type="parTrans" cxnId="{60644F07-9FE8-4A8A-BE04-42231C1E773F}">
      <dgm:prSet/>
      <dgm:spPr/>
      <dgm:t>
        <a:bodyPr/>
        <a:lstStyle/>
        <a:p>
          <a:endParaRPr lang="en-US"/>
        </a:p>
      </dgm:t>
    </dgm:pt>
    <dgm:pt modelId="{16B2641D-5522-4E8E-8B23-4D445C864885}" type="sibTrans" cxnId="{60644F07-9FE8-4A8A-BE04-42231C1E773F}">
      <dgm:prSet/>
      <dgm:spPr/>
      <dgm:t>
        <a:bodyPr/>
        <a:lstStyle/>
        <a:p>
          <a:endParaRPr lang="en-US"/>
        </a:p>
      </dgm:t>
    </dgm:pt>
    <dgm:pt modelId="{CE17486C-EAF6-4309-B333-44912B5611DF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Input / Explanatory</a:t>
          </a:r>
          <a:endParaRPr lang="en-US" dirty="0"/>
        </a:p>
      </dgm:t>
    </dgm:pt>
    <dgm:pt modelId="{5D5D907F-C76C-45AE-88DB-12F0471BEE7E}" type="parTrans" cxnId="{AE72A017-4E28-4EA6-BEC2-14DC01691A85}">
      <dgm:prSet/>
      <dgm:spPr/>
      <dgm:t>
        <a:bodyPr/>
        <a:lstStyle/>
        <a:p>
          <a:endParaRPr lang="en-US"/>
        </a:p>
      </dgm:t>
    </dgm:pt>
    <dgm:pt modelId="{3F63781C-C377-452A-932A-A1D7CEB34D07}" type="sibTrans" cxnId="{AE72A017-4E28-4EA6-BEC2-14DC01691A85}">
      <dgm:prSet/>
      <dgm:spPr/>
      <dgm:t>
        <a:bodyPr/>
        <a:lstStyle/>
        <a:p>
          <a:endParaRPr lang="en-US"/>
        </a:p>
      </dgm:t>
    </dgm:pt>
    <dgm:pt modelId="{C42469D8-7E59-4D09-ABC6-2091D575EBF8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Number of inspectors</a:t>
          </a:r>
          <a:endParaRPr lang="en-US" dirty="0"/>
        </a:p>
      </dgm:t>
    </dgm:pt>
    <dgm:pt modelId="{227CAEBF-8B69-49E8-800B-4D4EA776F26F}" type="parTrans" cxnId="{59371F0C-813B-472A-BD08-614F6965132A}">
      <dgm:prSet/>
      <dgm:spPr/>
      <dgm:t>
        <a:bodyPr/>
        <a:lstStyle/>
        <a:p>
          <a:endParaRPr lang="en-US"/>
        </a:p>
      </dgm:t>
    </dgm:pt>
    <dgm:pt modelId="{1EE012F8-95CE-4867-B5BF-AE1DA070DDF0}" type="sibTrans" cxnId="{59371F0C-813B-472A-BD08-614F6965132A}">
      <dgm:prSet/>
      <dgm:spPr/>
      <dgm:t>
        <a:bodyPr/>
        <a:lstStyle/>
        <a:p>
          <a:endParaRPr lang="en-US"/>
        </a:p>
      </dgm:t>
    </dgm:pt>
    <dgm:pt modelId="{6F290506-BEA8-465B-84AF-197A9BD88A67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Number of requests for inspection received</a:t>
          </a:r>
          <a:endParaRPr lang="en-US" dirty="0"/>
        </a:p>
      </dgm:t>
    </dgm:pt>
    <dgm:pt modelId="{75DCA6C8-9B89-4D2E-BE4D-3CC0425D3936}" type="parTrans" cxnId="{DF74352B-DA02-4B1D-8DDD-821200761788}">
      <dgm:prSet/>
      <dgm:spPr/>
      <dgm:t>
        <a:bodyPr/>
        <a:lstStyle/>
        <a:p>
          <a:endParaRPr lang="en-US"/>
        </a:p>
      </dgm:t>
    </dgm:pt>
    <dgm:pt modelId="{18F121D6-9F98-43F5-A072-F96593F15D36}" type="sibTrans" cxnId="{DF74352B-DA02-4B1D-8DDD-821200761788}">
      <dgm:prSet/>
      <dgm:spPr/>
      <dgm:t>
        <a:bodyPr/>
        <a:lstStyle/>
        <a:p>
          <a:endParaRPr lang="en-US"/>
        </a:p>
      </dgm:t>
    </dgm:pt>
    <dgm:pt modelId="{C82E3111-9891-4CE1-9161-125D590F262B}" type="pres">
      <dgm:prSet presAssocID="{DD845D50-DAF8-4423-AA1F-87100ABA44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A53C31-8979-44BE-B581-B2403D5A564E}" type="pres">
      <dgm:prSet presAssocID="{115C9BE3-E6D5-4E58-AFF1-E28FD7A8494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C30A5-BFA0-4D18-980F-9F4D5D0DAF71}" type="pres">
      <dgm:prSet presAssocID="{73D413B7-AA14-47AC-8510-A3880078CD5B}" presName="sibTrans" presStyleCnt="0"/>
      <dgm:spPr/>
      <dgm:t>
        <a:bodyPr/>
        <a:lstStyle/>
        <a:p>
          <a:endParaRPr lang="en-US"/>
        </a:p>
      </dgm:t>
    </dgm:pt>
    <dgm:pt modelId="{578AE0E6-CBC3-4FB3-ADB5-487E061BC2E5}" type="pres">
      <dgm:prSet presAssocID="{6D02FD26-8E23-483E-BB55-B5EADC6124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F48BB-C9A7-478A-B414-4220FB76CFAF}" type="pres">
      <dgm:prSet presAssocID="{4EE191C4-6E5A-47E9-8233-3EC50F9D3E33}" presName="sibTrans" presStyleCnt="0"/>
      <dgm:spPr/>
      <dgm:t>
        <a:bodyPr/>
        <a:lstStyle/>
        <a:p>
          <a:endParaRPr lang="en-US"/>
        </a:p>
      </dgm:t>
    </dgm:pt>
    <dgm:pt modelId="{9F395897-0616-4BE1-B2A3-689D7D89C836}" type="pres">
      <dgm:prSet presAssocID="{FD66BBB1-7512-4F3B-A3D6-7C35DBD8969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FAEBC-C3AD-4C46-A721-8504D26DFC99}" type="pres">
      <dgm:prSet presAssocID="{4D1E8E2C-42ED-45EE-92ED-80E9468A3C6C}" presName="sibTrans" presStyleCnt="0"/>
      <dgm:spPr/>
      <dgm:t>
        <a:bodyPr/>
        <a:lstStyle/>
        <a:p>
          <a:endParaRPr lang="en-US"/>
        </a:p>
      </dgm:t>
    </dgm:pt>
    <dgm:pt modelId="{F7733A35-B7DA-41E6-B1B1-18F502C8EB49}" type="pres">
      <dgm:prSet presAssocID="{CE17486C-EAF6-4309-B333-44912B5611DF}" presName="node" presStyleLbl="node1" presStyleIdx="3" presStyleCnt="4" custLinFactNeighborX="1359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21784E-164A-40E7-BF91-C6C70FB80CEE}" srcId="{6D02FD26-8E23-483E-BB55-B5EADC6124F7}" destId="{757D49B2-2CE3-43D4-8B7C-BF29107B60D8}" srcOrd="0" destOrd="0" parTransId="{6E9BFEC2-9AEF-4239-8C4E-6D79AC6A546C}" sibTransId="{36DE1B91-8F1E-452F-A496-BF5415CE3CD2}"/>
    <dgm:cxn modelId="{1FEB7079-3426-4017-9D84-D9239B98C4D5}" type="presOf" srcId="{6F290506-BEA8-465B-84AF-197A9BD88A67}" destId="{F7733A35-B7DA-41E6-B1B1-18F502C8EB49}" srcOrd="0" destOrd="2" presId="urn:microsoft.com/office/officeart/2005/8/layout/hList6"/>
    <dgm:cxn modelId="{B87317A4-C31F-4F16-A0B6-FBB52E6EA36B}" type="presOf" srcId="{DD845D50-DAF8-4423-AA1F-87100ABA4467}" destId="{C82E3111-9891-4CE1-9161-125D590F262B}" srcOrd="0" destOrd="0" presId="urn:microsoft.com/office/officeart/2005/8/layout/hList6"/>
    <dgm:cxn modelId="{60644F07-9FE8-4A8A-BE04-42231C1E773F}" srcId="{FD66BBB1-7512-4F3B-A3D6-7C35DBD8969A}" destId="{92D6D3C1-3A88-4E09-A1BA-C7C5AD329078}" srcOrd="0" destOrd="0" parTransId="{E36EB9AE-60A3-4800-B416-2480FE0F7BA3}" sibTransId="{16B2641D-5522-4E8E-8B23-4D445C864885}"/>
    <dgm:cxn modelId="{13A1BC7B-32CC-4C0F-BB25-09B58D94C941}" type="presOf" srcId="{92D6D3C1-3A88-4E09-A1BA-C7C5AD329078}" destId="{9F395897-0616-4BE1-B2A3-689D7D89C836}" srcOrd="0" destOrd="1" presId="urn:microsoft.com/office/officeart/2005/8/layout/hList6"/>
    <dgm:cxn modelId="{AE72A017-4E28-4EA6-BEC2-14DC01691A85}" srcId="{DD845D50-DAF8-4423-AA1F-87100ABA4467}" destId="{CE17486C-EAF6-4309-B333-44912B5611DF}" srcOrd="3" destOrd="0" parTransId="{5D5D907F-C76C-45AE-88DB-12F0471BEE7E}" sibTransId="{3F63781C-C377-452A-932A-A1D7CEB34D07}"/>
    <dgm:cxn modelId="{E4DF0443-C59D-428E-8803-738CBC8D61FF}" type="presOf" srcId="{115C9BE3-E6D5-4E58-AFF1-E28FD7A8494A}" destId="{00A53C31-8979-44BE-B581-B2403D5A564E}" srcOrd="0" destOrd="0" presId="urn:microsoft.com/office/officeart/2005/8/layout/hList6"/>
    <dgm:cxn modelId="{3C967399-A317-40D8-995E-83DD27E9D7BC}" type="presOf" srcId="{6D02FD26-8E23-483E-BB55-B5EADC6124F7}" destId="{578AE0E6-CBC3-4FB3-ADB5-487E061BC2E5}" srcOrd="0" destOrd="0" presId="urn:microsoft.com/office/officeart/2005/8/layout/hList6"/>
    <dgm:cxn modelId="{C50B6336-FC46-4121-A6C4-4F4782FCBC3A}" type="presOf" srcId="{CE17486C-EAF6-4309-B333-44912B5611DF}" destId="{F7733A35-B7DA-41E6-B1B1-18F502C8EB49}" srcOrd="0" destOrd="0" presId="urn:microsoft.com/office/officeart/2005/8/layout/hList6"/>
    <dgm:cxn modelId="{D935F2E6-1CF0-44F9-A51D-338C43182EAD}" srcId="{DD845D50-DAF8-4423-AA1F-87100ABA4467}" destId="{FD66BBB1-7512-4F3B-A3D6-7C35DBD8969A}" srcOrd="2" destOrd="0" parTransId="{6D06A864-65EB-43DA-9E76-4BE9E45F82B4}" sibTransId="{4D1E8E2C-42ED-45EE-92ED-80E9468A3C6C}"/>
    <dgm:cxn modelId="{CFD82B9A-6469-43A3-966E-02309FB58D9D}" type="presOf" srcId="{C42469D8-7E59-4D09-ABC6-2091D575EBF8}" destId="{F7733A35-B7DA-41E6-B1B1-18F502C8EB49}" srcOrd="0" destOrd="1" presId="urn:microsoft.com/office/officeart/2005/8/layout/hList6"/>
    <dgm:cxn modelId="{03FA8724-EA30-4D11-A895-8B85B917325D}" type="presOf" srcId="{757D49B2-2CE3-43D4-8B7C-BF29107B60D8}" destId="{578AE0E6-CBC3-4FB3-ADB5-487E061BC2E5}" srcOrd="0" destOrd="1" presId="urn:microsoft.com/office/officeart/2005/8/layout/hList6"/>
    <dgm:cxn modelId="{70157D10-0A02-4BC0-9F7D-68B732E3D74B}" type="presOf" srcId="{487FE865-B6FB-4DBC-98BB-EFEBBB329693}" destId="{00A53C31-8979-44BE-B581-B2403D5A564E}" srcOrd="0" destOrd="1" presId="urn:microsoft.com/office/officeart/2005/8/layout/hList6"/>
    <dgm:cxn modelId="{33F84172-7CBF-4009-BBB6-CE1BE5E7A0AB}" srcId="{DD845D50-DAF8-4423-AA1F-87100ABA4467}" destId="{115C9BE3-E6D5-4E58-AFF1-E28FD7A8494A}" srcOrd="0" destOrd="0" parTransId="{8E57959D-EE3D-4275-A370-B1AB9079478E}" sibTransId="{73D413B7-AA14-47AC-8510-A3880078CD5B}"/>
    <dgm:cxn modelId="{EDB2BCEF-4E03-4BDB-8DED-FAAFB14CF573}" srcId="{115C9BE3-E6D5-4E58-AFF1-E28FD7A8494A}" destId="{487FE865-B6FB-4DBC-98BB-EFEBBB329693}" srcOrd="0" destOrd="0" parTransId="{5FFF4DA3-5B8F-41CC-B898-61F488E7930B}" sibTransId="{FECDDB82-B945-4806-95DF-F8C6EA96EA04}"/>
    <dgm:cxn modelId="{028356C3-25C9-404B-8F71-B9F1912B680C}" type="presOf" srcId="{FD66BBB1-7512-4F3B-A3D6-7C35DBD8969A}" destId="{9F395897-0616-4BE1-B2A3-689D7D89C836}" srcOrd="0" destOrd="0" presId="urn:microsoft.com/office/officeart/2005/8/layout/hList6"/>
    <dgm:cxn modelId="{DF74352B-DA02-4B1D-8DDD-821200761788}" srcId="{CE17486C-EAF6-4309-B333-44912B5611DF}" destId="{6F290506-BEA8-465B-84AF-197A9BD88A67}" srcOrd="1" destOrd="0" parTransId="{75DCA6C8-9B89-4D2E-BE4D-3CC0425D3936}" sibTransId="{18F121D6-9F98-43F5-A072-F96593F15D36}"/>
    <dgm:cxn modelId="{59371F0C-813B-472A-BD08-614F6965132A}" srcId="{CE17486C-EAF6-4309-B333-44912B5611DF}" destId="{C42469D8-7E59-4D09-ABC6-2091D575EBF8}" srcOrd="0" destOrd="0" parTransId="{227CAEBF-8B69-49E8-800B-4D4EA776F26F}" sibTransId="{1EE012F8-95CE-4867-B5BF-AE1DA070DDF0}"/>
    <dgm:cxn modelId="{8B04FCBA-88A3-4A98-AF16-4D4641BB54A5}" srcId="{DD845D50-DAF8-4423-AA1F-87100ABA4467}" destId="{6D02FD26-8E23-483E-BB55-B5EADC6124F7}" srcOrd="1" destOrd="0" parTransId="{96463AB3-7C62-467B-A116-1691F0720A15}" sibTransId="{4EE191C4-6E5A-47E9-8233-3EC50F9D3E33}"/>
    <dgm:cxn modelId="{788A734B-9420-4C98-A0D5-C89E0D465914}" type="presParOf" srcId="{C82E3111-9891-4CE1-9161-125D590F262B}" destId="{00A53C31-8979-44BE-B581-B2403D5A564E}" srcOrd="0" destOrd="0" presId="urn:microsoft.com/office/officeart/2005/8/layout/hList6"/>
    <dgm:cxn modelId="{C01E3AA4-5B65-4A32-B427-31A6A80C0313}" type="presParOf" srcId="{C82E3111-9891-4CE1-9161-125D590F262B}" destId="{0E9C30A5-BFA0-4D18-980F-9F4D5D0DAF71}" srcOrd="1" destOrd="0" presId="urn:microsoft.com/office/officeart/2005/8/layout/hList6"/>
    <dgm:cxn modelId="{579833E0-1E96-44AC-AA89-EDEE22F3D56B}" type="presParOf" srcId="{C82E3111-9891-4CE1-9161-125D590F262B}" destId="{578AE0E6-CBC3-4FB3-ADB5-487E061BC2E5}" srcOrd="2" destOrd="0" presId="urn:microsoft.com/office/officeart/2005/8/layout/hList6"/>
    <dgm:cxn modelId="{26B43B3F-4F3E-4E2E-84F7-A4E3BF82D545}" type="presParOf" srcId="{C82E3111-9891-4CE1-9161-125D590F262B}" destId="{67CF48BB-C9A7-478A-B414-4220FB76CFAF}" srcOrd="3" destOrd="0" presId="urn:microsoft.com/office/officeart/2005/8/layout/hList6"/>
    <dgm:cxn modelId="{3605BD8B-1872-4B56-8D24-E56661A7B013}" type="presParOf" srcId="{C82E3111-9891-4CE1-9161-125D590F262B}" destId="{9F395897-0616-4BE1-B2A3-689D7D89C836}" srcOrd="4" destOrd="0" presId="urn:microsoft.com/office/officeart/2005/8/layout/hList6"/>
    <dgm:cxn modelId="{79BA6FB0-6CB5-4B74-821F-AA179F15FE24}" type="presParOf" srcId="{C82E3111-9891-4CE1-9161-125D590F262B}" destId="{EFCFAEBC-C3AD-4C46-A721-8504D26DFC99}" srcOrd="5" destOrd="0" presId="urn:microsoft.com/office/officeart/2005/8/layout/hList6"/>
    <dgm:cxn modelId="{0D2C9CCA-5F62-4C56-B1FE-F537B9B9E98E}" type="presParOf" srcId="{C82E3111-9891-4CE1-9161-125D590F262B}" destId="{F7733A35-B7DA-41E6-B1B1-18F502C8EB49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 custT="1"/>
      <dgm:spPr/>
      <dgm:t>
        <a:bodyPr/>
        <a:lstStyle/>
        <a:p>
          <a:r>
            <a:rPr lang="en-US" sz="5400" dirty="0" smtClean="0"/>
            <a:t>Lead Agency &amp; Primary Contact</a:t>
          </a:r>
          <a:endParaRPr lang="en-US" sz="5400" dirty="0"/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 sz="2000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 sz="2000"/>
        </a:p>
      </dgm:t>
    </dgm:pt>
    <dgm:pt modelId="{E3F24191-5C25-46E8-BD62-81CBEA05526B}">
      <dgm:prSet phldrT="[Text]" custT="1"/>
      <dgm:spPr/>
      <dgm:t>
        <a:bodyPr/>
        <a:lstStyle/>
        <a:p>
          <a:r>
            <a:rPr lang="en-US" sz="2400" dirty="0" smtClean="0"/>
            <a:t>The contact should be the person who will be responsible for answering detailed follow-up questions about the measure.</a:t>
          </a:r>
          <a:endParaRPr lang="en-US" sz="2400" dirty="0"/>
        </a:p>
      </dgm:t>
    </dgm:pt>
    <dgm:pt modelId="{CA9716BC-14A7-42E0-9C34-2F5C06F3BD24}" type="parTrans" cxnId="{6033C949-A855-4054-BA46-77552064EFF0}">
      <dgm:prSet/>
      <dgm:spPr/>
      <dgm:t>
        <a:bodyPr/>
        <a:lstStyle/>
        <a:p>
          <a:endParaRPr lang="en-US" sz="2000"/>
        </a:p>
      </dgm:t>
    </dgm:pt>
    <dgm:pt modelId="{1741F755-2B6E-4E3D-816D-E071731DDF3E}" type="sibTrans" cxnId="{6033C949-A855-4054-BA46-77552064EFF0}">
      <dgm:prSet/>
      <dgm:spPr/>
      <dgm:t>
        <a:bodyPr/>
        <a:lstStyle/>
        <a:p>
          <a:endParaRPr lang="en-US" sz="2000"/>
        </a:p>
      </dgm:t>
    </dgm:pt>
    <dgm:pt modelId="{A9A4EBE6-665B-4D23-9F47-3B6A51560800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 dirty="0" smtClean="0"/>
            <a:t>Contact’s email and phone number</a:t>
          </a:r>
          <a:endParaRPr lang="en-US" sz="2400" dirty="0"/>
        </a:p>
      </dgm:t>
    </dgm:pt>
    <dgm:pt modelId="{EE67C0BE-4B9A-46C7-850F-B21084BFE421}" type="sibTrans" cxnId="{1EB8E231-8E75-48CD-8274-1A6A19F6C4AC}">
      <dgm:prSet/>
      <dgm:spPr/>
      <dgm:t>
        <a:bodyPr/>
        <a:lstStyle/>
        <a:p>
          <a:endParaRPr lang="en-US" sz="2000"/>
        </a:p>
      </dgm:t>
    </dgm:pt>
    <dgm:pt modelId="{3D9D879C-D0D8-4DDF-A6DA-4B5493FB5B93}" type="parTrans" cxnId="{1EB8E231-8E75-48CD-8274-1A6A19F6C4AC}">
      <dgm:prSet/>
      <dgm:spPr/>
      <dgm:t>
        <a:bodyPr/>
        <a:lstStyle/>
        <a:p>
          <a:endParaRPr lang="en-US" sz="2000"/>
        </a:p>
      </dgm:t>
    </dgm:pt>
    <dgm:pt modelId="{25F0C60C-7C9F-452E-9625-A8F1A38E05E7}">
      <dgm:prSet phldrT="[Text]" custT="1"/>
      <dgm:spPr/>
      <dgm:t>
        <a:bodyPr/>
        <a:lstStyle/>
        <a:p>
          <a:pPr>
            <a:spcAft>
              <a:spcPts val="600"/>
            </a:spcAft>
          </a:pPr>
          <a:endParaRPr lang="en-US" sz="100" dirty="0"/>
        </a:p>
      </dgm:t>
    </dgm:pt>
    <dgm:pt modelId="{8BF897A8-646F-46A5-BC53-CEC6C569612C}" type="sibTrans" cxnId="{35CD4B96-345B-4C35-9A28-F3FAB4EC13F6}">
      <dgm:prSet/>
      <dgm:spPr/>
      <dgm:t>
        <a:bodyPr/>
        <a:lstStyle/>
        <a:p>
          <a:endParaRPr lang="en-US" sz="2000"/>
        </a:p>
      </dgm:t>
    </dgm:pt>
    <dgm:pt modelId="{6F71EBA2-7629-4248-8EAC-3EF9F3BF747A}" type="parTrans" cxnId="{35CD4B96-345B-4C35-9A28-F3FAB4EC13F6}">
      <dgm:prSet/>
      <dgm:spPr/>
      <dgm:t>
        <a:bodyPr/>
        <a:lstStyle/>
        <a:p>
          <a:endParaRPr lang="en-US" sz="2000"/>
        </a:p>
      </dgm:t>
    </dgm:pt>
    <dgm:pt modelId="{1C86036C-AC8C-431F-ADBC-99B9F15B4AA8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 dirty="0" smtClean="0"/>
            <a:t>Name of the primary contact</a:t>
          </a:r>
          <a:endParaRPr lang="en-US" sz="2400" dirty="0"/>
        </a:p>
      </dgm:t>
    </dgm:pt>
    <dgm:pt modelId="{AE0D891B-9644-4EA7-BD78-F97A0D62D4D7}" type="sibTrans" cxnId="{8BDACD48-CD0D-40B9-A8D2-610ACEE58DD7}">
      <dgm:prSet/>
      <dgm:spPr/>
      <dgm:t>
        <a:bodyPr/>
        <a:lstStyle/>
        <a:p>
          <a:endParaRPr lang="en-US" sz="2000"/>
        </a:p>
      </dgm:t>
    </dgm:pt>
    <dgm:pt modelId="{D9611BC8-1AC8-4742-9665-D2D7B5243DF2}" type="parTrans" cxnId="{8BDACD48-CD0D-40B9-A8D2-610ACEE58DD7}">
      <dgm:prSet/>
      <dgm:spPr/>
      <dgm:t>
        <a:bodyPr/>
        <a:lstStyle/>
        <a:p>
          <a:endParaRPr lang="en-US" sz="2000"/>
        </a:p>
      </dgm:t>
    </dgm:pt>
    <dgm:pt modelId="{C5A6213B-1E24-48ED-9C7C-4E18767ECFFD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 dirty="0" smtClean="0"/>
            <a:t>Name of the agency</a:t>
          </a:r>
          <a:endParaRPr lang="en-US" sz="2400" dirty="0"/>
        </a:p>
      </dgm:t>
    </dgm:pt>
    <dgm:pt modelId="{7EE4F7D6-8387-43EE-8807-D44369C6B571}" type="sibTrans" cxnId="{A0BB30FF-2B52-45A9-997E-8D66746BBC9E}">
      <dgm:prSet/>
      <dgm:spPr/>
      <dgm:t>
        <a:bodyPr/>
        <a:lstStyle/>
        <a:p>
          <a:endParaRPr lang="en-US" sz="2000"/>
        </a:p>
      </dgm:t>
    </dgm:pt>
    <dgm:pt modelId="{8C650CCD-9111-4EC4-97A0-36962298B01E}" type="parTrans" cxnId="{A0BB30FF-2B52-45A9-997E-8D66746BBC9E}">
      <dgm:prSet/>
      <dgm:spPr/>
      <dgm:t>
        <a:bodyPr/>
        <a:lstStyle/>
        <a:p>
          <a:endParaRPr lang="en-US" sz="2000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02D0B-FE19-4F8D-9018-E98117D085DB}" type="pres">
      <dgm:prSet presAssocID="{53313FB6-AAE4-4F4E-A067-13B026B042AA}" presName="compNode" presStyleCnt="0"/>
      <dgm:spPr/>
      <dgm:t>
        <a:bodyPr/>
        <a:lstStyle/>
        <a:p>
          <a:endParaRPr lang="en-US"/>
        </a:p>
      </dgm:t>
    </dgm:pt>
    <dgm:pt modelId="{5C25EF57-4A36-4701-B02D-A799C7BAC878}" type="pres">
      <dgm:prSet presAssocID="{53313FB6-AAE4-4F4E-A067-13B026B042AA}" presName="aNode" presStyleLbl="bgShp" presStyleIdx="0" presStyleCnt="1"/>
      <dgm:spPr/>
      <dgm:t>
        <a:bodyPr/>
        <a:lstStyle/>
        <a:p>
          <a:endParaRPr lang="en-US"/>
        </a:p>
      </dgm:t>
    </dgm:pt>
    <dgm:pt modelId="{828DFD41-B572-421B-A435-A51FEC1210F3}" type="pres">
      <dgm:prSet presAssocID="{53313FB6-AAE4-4F4E-A067-13B026B042AA}" presName="textNode" presStyleLbl="bgShp" presStyleIdx="0" presStyleCnt="1"/>
      <dgm:spPr/>
      <dgm:t>
        <a:bodyPr/>
        <a:lstStyle/>
        <a:p>
          <a:endParaRPr lang="en-US"/>
        </a:p>
      </dgm:t>
    </dgm:pt>
    <dgm:pt modelId="{961123FC-32BD-4B09-B64D-E5B19CF3C977}" type="pres">
      <dgm:prSet presAssocID="{53313FB6-AAE4-4F4E-A067-13B026B042AA}" presName="compChildNode" presStyleCnt="0"/>
      <dgm:spPr/>
      <dgm:t>
        <a:bodyPr/>
        <a:lstStyle/>
        <a:p>
          <a:endParaRPr lang="en-US"/>
        </a:p>
      </dgm:t>
    </dgm:pt>
    <dgm:pt modelId="{47C5F7DF-1CDB-4268-82A0-E125A9FC1D1B}" type="pres">
      <dgm:prSet presAssocID="{53313FB6-AAE4-4F4E-A067-13B026B042AA}" presName="theInnerList" presStyleCnt="0"/>
      <dgm:spPr/>
      <dgm:t>
        <a:bodyPr/>
        <a:lstStyle/>
        <a:p>
          <a:endParaRPr lang="en-US"/>
        </a:p>
      </dgm:t>
    </dgm:pt>
    <dgm:pt modelId="{46B31C97-516D-4C56-A9DB-26ACA532B5A6}" type="pres">
      <dgm:prSet presAssocID="{E3F24191-5C25-46E8-BD62-81CBEA05526B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C45F8-EEA0-4A17-8006-32C1C0BFED5D}" type="pres">
      <dgm:prSet presAssocID="{E3F24191-5C25-46E8-BD62-81CBEA05526B}" presName="aSpace2" presStyleCnt="0"/>
      <dgm:spPr/>
    </dgm:pt>
    <dgm:pt modelId="{76EB140E-0991-442A-A751-C0479D39807A}" type="pres">
      <dgm:prSet presAssocID="{25F0C60C-7C9F-452E-9625-A8F1A38E05E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8A2CD5-23FB-4AF0-9F37-EDB03A430727}" type="presOf" srcId="{C5A6213B-1E24-48ED-9C7C-4E18767ECFFD}" destId="{76EB140E-0991-442A-A751-C0479D39807A}" srcOrd="0" destOrd="1" presId="urn:microsoft.com/office/officeart/2005/8/layout/lProcess2"/>
    <dgm:cxn modelId="{2EA00021-EF21-406F-A434-D3AC448712E9}" type="presOf" srcId="{1C86036C-AC8C-431F-ADBC-99B9F15B4AA8}" destId="{76EB140E-0991-442A-A751-C0479D39807A}" srcOrd="0" destOrd="2" presId="urn:microsoft.com/office/officeart/2005/8/layout/lProcess2"/>
    <dgm:cxn modelId="{1EB8E231-8E75-48CD-8274-1A6A19F6C4AC}" srcId="{25F0C60C-7C9F-452E-9625-A8F1A38E05E7}" destId="{A9A4EBE6-665B-4D23-9F47-3B6A51560800}" srcOrd="2" destOrd="0" parTransId="{3D9D879C-D0D8-4DDF-A6DA-4B5493FB5B93}" sibTransId="{EE67C0BE-4B9A-46C7-850F-B21084BFE421}"/>
    <dgm:cxn modelId="{35CD4B96-345B-4C35-9A28-F3FAB4EC13F6}" srcId="{53313FB6-AAE4-4F4E-A067-13B026B042AA}" destId="{25F0C60C-7C9F-452E-9625-A8F1A38E05E7}" srcOrd="1" destOrd="0" parTransId="{6F71EBA2-7629-4248-8EAC-3EF9F3BF747A}" sibTransId="{8BF897A8-646F-46A5-BC53-CEC6C569612C}"/>
    <dgm:cxn modelId="{6033C949-A855-4054-BA46-77552064EFF0}" srcId="{53313FB6-AAE4-4F4E-A067-13B026B042AA}" destId="{E3F24191-5C25-46E8-BD62-81CBEA05526B}" srcOrd="0" destOrd="0" parTransId="{CA9716BC-14A7-42E0-9C34-2F5C06F3BD24}" sibTransId="{1741F755-2B6E-4E3D-816D-E071731DDF3E}"/>
    <dgm:cxn modelId="{83C0EAF3-79DF-49DB-81CC-B569AAB2E234}" type="presOf" srcId="{53313FB6-AAE4-4F4E-A067-13B026B042AA}" destId="{5C25EF57-4A36-4701-B02D-A799C7BAC878}" srcOrd="0" destOrd="0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A0BB30FF-2B52-45A9-997E-8D66746BBC9E}" srcId="{25F0C60C-7C9F-452E-9625-A8F1A38E05E7}" destId="{C5A6213B-1E24-48ED-9C7C-4E18767ECFFD}" srcOrd="0" destOrd="0" parTransId="{8C650CCD-9111-4EC4-97A0-36962298B01E}" sibTransId="{7EE4F7D6-8387-43EE-8807-D44369C6B571}"/>
    <dgm:cxn modelId="{8BDACD48-CD0D-40B9-A8D2-610ACEE58DD7}" srcId="{25F0C60C-7C9F-452E-9625-A8F1A38E05E7}" destId="{1C86036C-AC8C-431F-ADBC-99B9F15B4AA8}" srcOrd="1" destOrd="0" parTransId="{D9611BC8-1AC8-4742-9665-D2D7B5243DF2}" sibTransId="{AE0D891B-9644-4EA7-BD78-F97A0D62D4D7}"/>
    <dgm:cxn modelId="{5B5B81B4-D697-4008-838C-C8441B7BE27B}" type="presOf" srcId="{E3F24191-5C25-46E8-BD62-81CBEA05526B}" destId="{46B31C97-516D-4C56-A9DB-26ACA532B5A6}" srcOrd="0" destOrd="0" presId="urn:microsoft.com/office/officeart/2005/8/layout/lProcess2"/>
    <dgm:cxn modelId="{020B9C3D-60DC-4CC1-A010-725AEB88D3A0}" type="presOf" srcId="{25F0C60C-7C9F-452E-9625-A8F1A38E05E7}" destId="{76EB140E-0991-442A-A751-C0479D39807A}" srcOrd="0" destOrd="0" presId="urn:microsoft.com/office/officeart/2005/8/layout/lProcess2"/>
    <dgm:cxn modelId="{0A85DA41-874B-45D2-AE4D-02A6D57BFBE1}" type="presOf" srcId="{CB4781F4-1187-47D8-9C1C-2B716F11FEF0}" destId="{806AB4FC-289F-4546-B762-C24E88BC7408}" srcOrd="0" destOrd="0" presId="urn:microsoft.com/office/officeart/2005/8/layout/lProcess2"/>
    <dgm:cxn modelId="{B055E897-497C-4BDC-84C2-AC20F48D3830}" type="presOf" srcId="{A9A4EBE6-665B-4D23-9F47-3B6A51560800}" destId="{76EB140E-0991-442A-A751-C0479D39807A}" srcOrd="0" destOrd="3" presId="urn:microsoft.com/office/officeart/2005/8/layout/lProcess2"/>
    <dgm:cxn modelId="{CA626707-2BC8-4B4E-9851-64F215907C0E}" type="presOf" srcId="{53313FB6-AAE4-4F4E-A067-13B026B042AA}" destId="{828DFD41-B572-421B-A435-A51FEC1210F3}" srcOrd="1" destOrd="0" presId="urn:microsoft.com/office/officeart/2005/8/layout/lProcess2"/>
    <dgm:cxn modelId="{5284E75C-F697-4C74-B9A0-EF6A241D0AD3}" type="presParOf" srcId="{806AB4FC-289F-4546-B762-C24E88BC7408}" destId="{31002D0B-FE19-4F8D-9018-E98117D085DB}" srcOrd="0" destOrd="0" presId="urn:microsoft.com/office/officeart/2005/8/layout/lProcess2"/>
    <dgm:cxn modelId="{922BB1E6-AC0F-4D8C-AB33-2DC68493A899}" type="presParOf" srcId="{31002D0B-FE19-4F8D-9018-E98117D085DB}" destId="{5C25EF57-4A36-4701-B02D-A799C7BAC878}" srcOrd="0" destOrd="0" presId="urn:microsoft.com/office/officeart/2005/8/layout/lProcess2"/>
    <dgm:cxn modelId="{7BF1750C-3ECE-43DE-B26D-C7F5BD49EAD6}" type="presParOf" srcId="{31002D0B-FE19-4F8D-9018-E98117D085DB}" destId="{828DFD41-B572-421B-A435-A51FEC1210F3}" srcOrd="1" destOrd="0" presId="urn:microsoft.com/office/officeart/2005/8/layout/lProcess2"/>
    <dgm:cxn modelId="{EF630A66-7129-47AC-9EF2-D5CCFE529470}" type="presParOf" srcId="{31002D0B-FE19-4F8D-9018-E98117D085DB}" destId="{961123FC-32BD-4B09-B64D-E5B19CF3C977}" srcOrd="2" destOrd="0" presId="urn:microsoft.com/office/officeart/2005/8/layout/lProcess2"/>
    <dgm:cxn modelId="{31996E40-9345-4C31-94C7-1AFA5E595F8F}" type="presParOf" srcId="{961123FC-32BD-4B09-B64D-E5B19CF3C977}" destId="{47C5F7DF-1CDB-4268-82A0-E125A9FC1D1B}" srcOrd="0" destOrd="0" presId="urn:microsoft.com/office/officeart/2005/8/layout/lProcess2"/>
    <dgm:cxn modelId="{C9CAFB5F-D028-463A-ABAF-8C9B5EA447A4}" type="presParOf" srcId="{47C5F7DF-1CDB-4268-82A0-E125A9FC1D1B}" destId="{46B31C97-516D-4C56-A9DB-26ACA532B5A6}" srcOrd="0" destOrd="0" presId="urn:microsoft.com/office/officeart/2005/8/layout/lProcess2"/>
    <dgm:cxn modelId="{CC8ADD5D-EAA5-418D-AAB4-E93FBA2334E2}" type="presParOf" srcId="{47C5F7DF-1CDB-4268-82A0-E125A9FC1D1B}" destId="{186C45F8-EEA0-4A17-8006-32C1C0BFED5D}" srcOrd="1" destOrd="0" presId="urn:microsoft.com/office/officeart/2005/8/layout/lProcess2"/>
    <dgm:cxn modelId="{37C5069B-149A-4559-93B2-EED2E84535B7}" type="presParOf" srcId="{47C5F7DF-1CDB-4268-82A0-E125A9FC1D1B}" destId="{76EB140E-0991-442A-A751-C0479D39807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 custT="1"/>
      <dgm:spPr/>
      <dgm:t>
        <a:bodyPr/>
        <a:lstStyle/>
        <a:p>
          <a:r>
            <a:rPr lang="en-US" sz="6600" dirty="0" smtClean="0"/>
            <a:t>Measure Description</a:t>
          </a:r>
          <a:endParaRPr lang="en-US" sz="6600" dirty="0"/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 sz="2000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 sz="2000"/>
        </a:p>
      </dgm:t>
    </dgm:pt>
    <dgm:pt modelId="{35ECDC0D-AB2C-4603-B61D-8B0530F8C2FC}">
      <dgm:prSet phldrT="[Text]" custT="1"/>
      <dgm:spPr/>
      <dgm:t>
        <a:bodyPr/>
        <a:lstStyle/>
        <a:p>
          <a:r>
            <a:rPr lang="en-US" sz="2800" dirty="0" smtClean="0"/>
            <a:t>Describe the measure in clear terms so people unfamiliar with the measure or program fully understand it.</a:t>
          </a:r>
          <a:endParaRPr lang="en-US" sz="2800" dirty="0"/>
        </a:p>
      </dgm:t>
    </dgm:pt>
    <dgm:pt modelId="{A557E243-9CF0-4B44-9FBA-A24ED17E9B8B}" type="parTrans" cxnId="{0EA4ECE0-290E-440B-AE11-41AAF99919F8}">
      <dgm:prSet/>
      <dgm:spPr/>
      <dgm:t>
        <a:bodyPr/>
        <a:lstStyle/>
        <a:p>
          <a:endParaRPr lang="en-US" sz="2000"/>
        </a:p>
      </dgm:t>
    </dgm:pt>
    <dgm:pt modelId="{BFEB8848-5C6D-44E6-A75E-EC357E835A1C}" type="sibTrans" cxnId="{0EA4ECE0-290E-440B-AE11-41AAF99919F8}">
      <dgm:prSet/>
      <dgm:spPr/>
      <dgm:t>
        <a:bodyPr/>
        <a:lstStyle/>
        <a:p>
          <a:endParaRPr lang="en-US" sz="2000"/>
        </a:p>
      </dgm:t>
    </dgm:pt>
    <dgm:pt modelId="{0D620E6E-6FF7-49A3-A2AE-320BDBBF13E9}">
      <dgm:prSet phldrT="[Text]" custT="1"/>
      <dgm:spPr/>
      <dgm:t>
        <a:bodyPr/>
        <a:lstStyle/>
        <a:p>
          <a:r>
            <a:rPr lang="en-US" sz="2400" dirty="0" smtClean="0"/>
            <a:t>Define any terms used in the measure.</a:t>
          </a:r>
          <a:endParaRPr lang="en-US" sz="2400" dirty="0"/>
        </a:p>
      </dgm:t>
    </dgm:pt>
    <dgm:pt modelId="{4068C842-E240-4EFE-B0F6-E894C07AF3AE}" type="parTrans" cxnId="{38AC7906-E7FC-45E9-AFF0-AB525D8BC091}">
      <dgm:prSet/>
      <dgm:spPr/>
      <dgm:t>
        <a:bodyPr/>
        <a:lstStyle/>
        <a:p>
          <a:endParaRPr lang="en-US" sz="2000"/>
        </a:p>
      </dgm:t>
    </dgm:pt>
    <dgm:pt modelId="{CAFDDDE9-5734-4CBA-BE35-2724C90C8B88}" type="sibTrans" cxnId="{38AC7906-E7FC-45E9-AFF0-AB525D8BC091}">
      <dgm:prSet/>
      <dgm:spPr/>
      <dgm:t>
        <a:bodyPr/>
        <a:lstStyle/>
        <a:p>
          <a:endParaRPr lang="en-US" sz="2000"/>
        </a:p>
      </dgm:t>
    </dgm:pt>
    <dgm:pt modelId="{B7926785-16C6-49BD-97F1-686172747D56}">
      <dgm:prSet phldrT="[Text]" custT="1"/>
      <dgm:spPr/>
      <dgm:t>
        <a:bodyPr/>
        <a:lstStyle/>
        <a:p>
          <a:r>
            <a:rPr lang="en-US" sz="2400" dirty="0" smtClean="0"/>
            <a:t>Avoid ambiguity, be as specific as possible.</a:t>
          </a:r>
          <a:endParaRPr lang="en-US" sz="2400" dirty="0"/>
        </a:p>
      </dgm:t>
    </dgm:pt>
    <dgm:pt modelId="{79B63B27-B8AC-4EA5-8D2B-76A58B8B88A6}" type="parTrans" cxnId="{0673952C-602B-42A4-A75E-24BFC5C433E4}">
      <dgm:prSet/>
      <dgm:spPr/>
      <dgm:t>
        <a:bodyPr/>
        <a:lstStyle/>
        <a:p>
          <a:endParaRPr lang="en-US" sz="2000"/>
        </a:p>
      </dgm:t>
    </dgm:pt>
    <dgm:pt modelId="{65727D37-8F9D-499F-90B3-48888353F3E2}" type="sibTrans" cxnId="{0673952C-602B-42A4-A75E-24BFC5C433E4}">
      <dgm:prSet/>
      <dgm:spPr/>
      <dgm:t>
        <a:bodyPr/>
        <a:lstStyle/>
        <a:p>
          <a:endParaRPr lang="en-US" sz="2000"/>
        </a:p>
      </dgm:t>
    </dgm:pt>
    <dgm:pt modelId="{4E7EE106-9545-4515-ACBE-BD3504D8DA3D}">
      <dgm:prSet phldrT="[Text]" custT="1"/>
      <dgm:spPr/>
      <dgm:t>
        <a:bodyPr/>
        <a:lstStyle/>
        <a:p>
          <a:r>
            <a:rPr lang="en-US" sz="2400" dirty="0" smtClean="0"/>
            <a:t>Avoid agency terms, acronyms, and jargon. </a:t>
          </a:r>
          <a:endParaRPr lang="en-US" sz="2400" dirty="0"/>
        </a:p>
      </dgm:t>
    </dgm:pt>
    <dgm:pt modelId="{6744FDAF-9CA8-4BCE-A402-DAD9C655DC60}" type="parTrans" cxnId="{606792C5-C820-4778-8F28-543A0675080D}">
      <dgm:prSet/>
      <dgm:spPr/>
      <dgm:t>
        <a:bodyPr/>
        <a:lstStyle/>
        <a:p>
          <a:endParaRPr lang="en-US" sz="2000"/>
        </a:p>
      </dgm:t>
    </dgm:pt>
    <dgm:pt modelId="{2DDCF9FC-BA62-47EB-8DA7-0DC7B511AC34}" type="sibTrans" cxnId="{606792C5-C820-4778-8F28-543A0675080D}">
      <dgm:prSet/>
      <dgm:spPr/>
      <dgm:t>
        <a:bodyPr/>
        <a:lstStyle/>
        <a:p>
          <a:endParaRPr lang="en-US" sz="2000"/>
        </a:p>
      </dgm:t>
    </dgm:pt>
    <dgm:pt modelId="{2A01E3D9-4A88-43BB-A319-65E50E7B6E67}">
      <dgm:prSet phldrT="[Text]" custT="1"/>
      <dgm:spPr/>
      <dgm:t>
        <a:bodyPr/>
        <a:lstStyle/>
        <a:p>
          <a:endParaRPr lang="en-US" sz="600" dirty="0"/>
        </a:p>
      </dgm:t>
    </dgm:pt>
    <dgm:pt modelId="{EF27BC35-3F89-4CFB-B87D-E61B932E834A}" type="parTrans" cxnId="{29BC54B9-15DA-45E2-9553-B726198054F1}">
      <dgm:prSet/>
      <dgm:spPr/>
      <dgm:t>
        <a:bodyPr/>
        <a:lstStyle/>
        <a:p>
          <a:endParaRPr lang="en-US"/>
        </a:p>
      </dgm:t>
    </dgm:pt>
    <dgm:pt modelId="{10EC147B-DDC7-4A69-A807-64789F2868F0}" type="sibTrans" cxnId="{29BC54B9-15DA-45E2-9553-B726198054F1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02D0B-FE19-4F8D-9018-E98117D085DB}" type="pres">
      <dgm:prSet presAssocID="{53313FB6-AAE4-4F4E-A067-13B026B042AA}" presName="compNode" presStyleCnt="0"/>
      <dgm:spPr/>
      <dgm:t>
        <a:bodyPr/>
        <a:lstStyle/>
        <a:p>
          <a:endParaRPr lang="en-US"/>
        </a:p>
      </dgm:t>
    </dgm:pt>
    <dgm:pt modelId="{5C25EF57-4A36-4701-B02D-A799C7BAC878}" type="pres">
      <dgm:prSet presAssocID="{53313FB6-AAE4-4F4E-A067-13B026B042AA}" presName="aNode" presStyleLbl="bgShp" presStyleIdx="0" presStyleCnt="1"/>
      <dgm:spPr/>
      <dgm:t>
        <a:bodyPr/>
        <a:lstStyle/>
        <a:p>
          <a:endParaRPr lang="en-US"/>
        </a:p>
      </dgm:t>
    </dgm:pt>
    <dgm:pt modelId="{828DFD41-B572-421B-A435-A51FEC1210F3}" type="pres">
      <dgm:prSet presAssocID="{53313FB6-AAE4-4F4E-A067-13B026B042AA}" presName="textNode" presStyleLbl="bgShp" presStyleIdx="0" presStyleCnt="1"/>
      <dgm:spPr/>
      <dgm:t>
        <a:bodyPr/>
        <a:lstStyle/>
        <a:p>
          <a:endParaRPr lang="en-US"/>
        </a:p>
      </dgm:t>
    </dgm:pt>
    <dgm:pt modelId="{961123FC-32BD-4B09-B64D-E5B19CF3C977}" type="pres">
      <dgm:prSet presAssocID="{53313FB6-AAE4-4F4E-A067-13B026B042AA}" presName="compChildNode" presStyleCnt="0"/>
      <dgm:spPr/>
      <dgm:t>
        <a:bodyPr/>
        <a:lstStyle/>
        <a:p>
          <a:endParaRPr lang="en-US"/>
        </a:p>
      </dgm:t>
    </dgm:pt>
    <dgm:pt modelId="{47C5F7DF-1CDB-4268-82A0-E125A9FC1D1B}" type="pres">
      <dgm:prSet presAssocID="{53313FB6-AAE4-4F4E-A067-13B026B042AA}" presName="theInnerList" presStyleCnt="0"/>
      <dgm:spPr/>
      <dgm:t>
        <a:bodyPr/>
        <a:lstStyle/>
        <a:p>
          <a:endParaRPr lang="en-US"/>
        </a:p>
      </dgm:t>
    </dgm:pt>
    <dgm:pt modelId="{623474B8-9A51-4133-B77A-1A8352CA12E9}" type="pres">
      <dgm:prSet presAssocID="{35ECDC0D-AB2C-4603-B61D-8B0530F8C2F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873CC-497C-41E0-9EDF-1DACBFF5727E}" type="pres">
      <dgm:prSet presAssocID="{35ECDC0D-AB2C-4603-B61D-8B0530F8C2FC}" presName="aSpace2" presStyleCnt="0"/>
      <dgm:spPr/>
    </dgm:pt>
    <dgm:pt modelId="{EAD72512-8650-41B9-B810-F1D571B9636C}" type="pres">
      <dgm:prSet presAssocID="{2A01E3D9-4A88-43BB-A319-65E50E7B6E6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A4ECE0-290E-440B-AE11-41AAF99919F8}" srcId="{53313FB6-AAE4-4F4E-A067-13B026B042AA}" destId="{35ECDC0D-AB2C-4603-B61D-8B0530F8C2FC}" srcOrd="0" destOrd="0" parTransId="{A557E243-9CF0-4B44-9FBA-A24ED17E9B8B}" sibTransId="{BFEB8848-5C6D-44E6-A75E-EC357E835A1C}"/>
    <dgm:cxn modelId="{0673952C-602B-42A4-A75E-24BFC5C433E4}" srcId="{2A01E3D9-4A88-43BB-A319-65E50E7B6E67}" destId="{B7926785-16C6-49BD-97F1-686172747D56}" srcOrd="1" destOrd="0" parTransId="{79B63B27-B8AC-4EA5-8D2B-76A58B8B88A6}" sibTransId="{65727D37-8F9D-499F-90B3-48888353F3E2}"/>
    <dgm:cxn modelId="{1B6382BE-E613-4E8F-91D0-851DD6217181}" type="presOf" srcId="{B7926785-16C6-49BD-97F1-686172747D56}" destId="{EAD72512-8650-41B9-B810-F1D571B9636C}" srcOrd="0" destOrd="2" presId="urn:microsoft.com/office/officeart/2005/8/layout/lProcess2"/>
    <dgm:cxn modelId="{CA40A491-6D83-43D3-8AA4-B61BC28B26B6}" type="presOf" srcId="{53313FB6-AAE4-4F4E-A067-13B026B042AA}" destId="{828DFD41-B572-421B-A435-A51FEC1210F3}" srcOrd="1" destOrd="0" presId="urn:microsoft.com/office/officeart/2005/8/layout/lProcess2"/>
    <dgm:cxn modelId="{D376A02D-4ABD-4481-994A-FD82D0A6A19C}" type="presOf" srcId="{4E7EE106-9545-4515-ACBE-BD3504D8DA3D}" destId="{EAD72512-8650-41B9-B810-F1D571B9636C}" srcOrd="0" destOrd="3" presId="urn:microsoft.com/office/officeart/2005/8/layout/lProcess2"/>
    <dgm:cxn modelId="{29BC54B9-15DA-45E2-9553-B726198054F1}" srcId="{53313FB6-AAE4-4F4E-A067-13B026B042AA}" destId="{2A01E3D9-4A88-43BB-A319-65E50E7B6E67}" srcOrd="1" destOrd="0" parTransId="{EF27BC35-3F89-4CFB-B87D-E61B932E834A}" sibTransId="{10EC147B-DDC7-4A69-A807-64789F2868F0}"/>
    <dgm:cxn modelId="{38AC7906-E7FC-45E9-AFF0-AB525D8BC091}" srcId="{2A01E3D9-4A88-43BB-A319-65E50E7B6E67}" destId="{0D620E6E-6FF7-49A3-A2AE-320BDBBF13E9}" srcOrd="0" destOrd="0" parTransId="{4068C842-E240-4EFE-B0F6-E894C07AF3AE}" sibTransId="{CAFDDDE9-5734-4CBA-BE35-2724C90C8B88}"/>
    <dgm:cxn modelId="{AC30038B-7376-41EA-9491-60DD8C845364}" type="presOf" srcId="{53313FB6-AAE4-4F4E-A067-13B026B042AA}" destId="{5C25EF57-4A36-4701-B02D-A799C7BAC878}" srcOrd="0" destOrd="0" presId="urn:microsoft.com/office/officeart/2005/8/layout/lProcess2"/>
    <dgm:cxn modelId="{3C703ADB-3474-4147-B548-921D46E6D063}" type="presOf" srcId="{35ECDC0D-AB2C-4603-B61D-8B0530F8C2FC}" destId="{623474B8-9A51-4133-B77A-1A8352CA12E9}" srcOrd="0" destOrd="0" presId="urn:microsoft.com/office/officeart/2005/8/layout/lProcess2"/>
    <dgm:cxn modelId="{909394CC-2A3E-4238-B692-9785483F935B}" type="presOf" srcId="{CB4781F4-1187-47D8-9C1C-2B716F11FEF0}" destId="{806AB4FC-289F-4546-B762-C24E88BC7408}" srcOrd="0" destOrd="0" presId="urn:microsoft.com/office/officeart/2005/8/layout/lProcess2"/>
    <dgm:cxn modelId="{606792C5-C820-4778-8F28-543A0675080D}" srcId="{2A01E3D9-4A88-43BB-A319-65E50E7B6E67}" destId="{4E7EE106-9545-4515-ACBE-BD3504D8DA3D}" srcOrd="2" destOrd="0" parTransId="{6744FDAF-9CA8-4BCE-A402-DAD9C655DC60}" sibTransId="{2DDCF9FC-BA62-47EB-8DA7-0DC7B511AC34}"/>
    <dgm:cxn modelId="{C3104CDA-6369-4101-BA14-68F2D9E3B565}" type="presOf" srcId="{0D620E6E-6FF7-49A3-A2AE-320BDBBF13E9}" destId="{EAD72512-8650-41B9-B810-F1D571B9636C}" srcOrd="0" destOrd="1" presId="urn:microsoft.com/office/officeart/2005/8/layout/lProcess2"/>
    <dgm:cxn modelId="{2F0D9412-7A80-4AB7-8760-D984CD7BA7D1}" type="presOf" srcId="{2A01E3D9-4A88-43BB-A319-65E50E7B6E67}" destId="{EAD72512-8650-41B9-B810-F1D571B9636C}" srcOrd="0" destOrd="0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1EA6E568-9D50-456F-AACC-657E1E8A3135}" type="presParOf" srcId="{806AB4FC-289F-4546-B762-C24E88BC7408}" destId="{31002D0B-FE19-4F8D-9018-E98117D085DB}" srcOrd="0" destOrd="0" presId="urn:microsoft.com/office/officeart/2005/8/layout/lProcess2"/>
    <dgm:cxn modelId="{F5D55730-A459-4317-B96F-A4FEA4151CE0}" type="presParOf" srcId="{31002D0B-FE19-4F8D-9018-E98117D085DB}" destId="{5C25EF57-4A36-4701-B02D-A799C7BAC878}" srcOrd="0" destOrd="0" presId="urn:microsoft.com/office/officeart/2005/8/layout/lProcess2"/>
    <dgm:cxn modelId="{F49E9029-00A5-419C-B788-A507AEA6A74F}" type="presParOf" srcId="{31002D0B-FE19-4F8D-9018-E98117D085DB}" destId="{828DFD41-B572-421B-A435-A51FEC1210F3}" srcOrd="1" destOrd="0" presId="urn:microsoft.com/office/officeart/2005/8/layout/lProcess2"/>
    <dgm:cxn modelId="{199662EB-8E90-4283-9F3D-FC724C45D416}" type="presParOf" srcId="{31002D0B-FE19-4F8D-9018-E98117D085DB}" destId="{961123FC-32BD-4B09-B64D-E5B19CF3C977}" srcOrd="2" destOrd="0" presId="urn:microsoft.com/office/officeart/2005/8/layout/lProcess2"/>
    <dgm:cxn modelId="{B8A9DD52-CB39-46AE-9CCD-0B99FBDC5717}" type="presParOf" srcId="{961123FC-32BD-4B09-B64D-E5B19CF3C977}" destId="{47C5F7DF-1CDB-4268-82A0-E125A9FC1D1B}" srcOrd="0" destOrd="0" presId="urn:microsoft.com/office/officeart/2005/8/layout/lProcess2"/>
    <dgm:cxn modelId="{B877914A-8564-46C6-AC15-43B27CD54E09}" type="presParOf" srcId="{47C5F7DF-1CDB-4268-82A0-E125A9FC1D1B}" destId="{623474B8-9A51-4133-B77A-1A8352CA12E9}" srcOrd="0" destOrd="0" presId="urn:microsoft.com/office/officeart/2005/8/layout/lProcess2"/>
    <dgm:cxn modelId="{925170F5-A63D-442C-9BC2-C2261297A6AE}" type="presParOf" srcId="{47C5F7DF-1CDB-4268-82A0-E125A9FC1D1B}" destId="{805873CC-497C-41E0-9EDF-1DACBFF5727E}" srcOrd="1" destOrd="0" presId="urn:microsoft.com/office/officeart/2005/8/layout/lProcess2"/>
    <dgm:cxn modelId="{66A5B50A-CB1E-4DAA-8441-AA417031C05C}" type="presParOf" srcId="{47C5F7DF-1CDB-4268-82A0-E125A9FC1D1B}" destId="{EAD72512-8650-41B9-B810-F1D571B9636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/>
      <dgm:spPr/>
      <dgm:t>
        <a:bodyPr/>
        <a:lstStyle/>
        <a:p>
          <a:r>
            <a:rPr lang="en-US" dirty="0" smtClean="0"/>
            <a:t>Purpose</a:t>
          </a:r>
          <a:endParaRPr lang="en-US" dirty="0"/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/>
        </a:p>
      </dgm:t>
    </dgm:pt>
    <dgm:pt modelId="{9086F0BD-058E-40D1-9EC1-D7E8B69E6A6A}">
      <dgm:prSet phldrT="[Text]"/>
      <dgm:spPr/>
      <dgm:t>
        <a:bodyPr/>
        <a:lstStyle/>
        <a:p>
          <a:r>
            <a:rPr lang="en-US" dirty="0" smtClean="0"/>
            <a:t>Explain why capturing data for this measure is important to the agency.</a:t>
          </a:r>
          <a:endParaRPr lang="en-US" dirty="0"/>
        </a:p>
      </dgm:t>
    </dgm:pt>
    <dgm:pt modelId="{CD6AEEC7-73A5-4263-B033-EA393C29A831}" type="parTrans" cxnId="{99C84B54-459F-4133-9A7B-8A421620CCF6}">
      <dgm:prSet/>
      <dgm:spPr/>
      <dgm:t>
        <a:bodyPr/>
        <a:lstStyle/>
        <a:p>
          <a:endParaRPr lang="en-US"/>
        </a:p>
      </dgm:t>
    </dgm:pt>
    <dgm:pt modelId="{FC4E4D1A-B4A9-4096-B58D-99BE6101476D}" type="sibTrans" cxnId="{99C84B54-459F-4133-9A7B-8A421620CCF6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02D0B-FE19-4F8D-9018-E98117D085DB}" type="pres">
      <dgm:prSet presAssocID="{53313FB6-AAE4-4F4E-A067-13B026B042AA}" presName="compNode" presStyleCnt="0"/>
      <dgm:spPr/>
      <dgm:t>
        <a:bodyPr/>
        <a:lstStyle/>
        <a:p>
          <a:endParaRPr lang="en-US"/>
        </a:p>
      </dgm:t>
    </dgm:pt>
    <dgm:pt modelId="{5C25EF57-4A36-4701-B02D-A799C7BAC878}" type="pres">
      <dgm:prSet presAssocID="{53313FB6-AAE4-4F4E-A067-13B026B042AA}" presName="aNode" presStyleLbl="bgShp" presStyleIdx="0" presStyleCnt="1"/>
      <dgm:spPr/>
      <dgm:t>
        <a:bodyPr/>
        <a:lstStyle/>
        <a:p>
          <a:endParaRPr lang="en-US"/>
        </a:p>
      </dgm:t>
    </dgm:pt>
    <dgm:pt modelId="{828DFD41-B572-421B-A435-A51FEC1210F3}" type="pres">
      <dgm:prSet presAssocID="{53313FB6-AAE4-4F4E-A067-13B026B042AA}" presName="textNode" presStyleLbl="bgShp" presStyleIdx="0" presStyleCnt="1"/>
      <dgm:spPr/>
      <dgm:t>
        <a:bodyPr/>
        <a:lstStyle/>
        <a:p>
          <a:endParaRPr lang="en-US"/>
        </a:p>
      </dgm:t>
    </dgm:pt>
    <dgm:pt modelId="{961123FC-32BD-4B09-B64D-E5B19CF3C977}" type="pres">
      <dgm:prSet presAssocID="{53313FB6-AAE4-4F4E-A067-13B026B042AA}" presName="compChildNode" presStyleCnt="0"/>
      <dgm:spPr/>
      <dgm:t>
        <a:bodyPr/>
        <a:lstStyle/>
        <a:p>
          <a:endParaRPr lang="en-US"/>
        </a:p>
      </dgm:t>
    </dgm:pt>
    <dgm:pt modelId="{47C5F7DF-1CDB-4268-82A0-E125A9FC1D1B}" type="pres">
      <dgm:prSet presAssocID="{53313FB6-AAE4-4F4E-A067-13B026B042AA}" presName="theInnerList" presStyleCnt="0"/>
      <dgm:spPr/>
      <dgm:t>
        <a:bodyPr/>
        <a:lstStyle/>
        <a:p>
          <a:endParaRPr lang="en-US"/>
        </a:p>
      </dgm:t>
    </dgm:pt>
    <dgm:pt modelId="{D24FD4BF-2517-476B-996A-D117D78C77DF}" type="pres">
      <dgm:prSet presAssocID="{9086F0BD-058E-40D1-9EC1-D7E8B69E6A6A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C384DB-E093-4C84-9BD8-C028E6EB932E}" type="presOf" srcId="{53313FB6-AAE4-4F4E-A067-13B026B042AA}" destId="{828DFD41-B572-421B-A435-A51FEC1210F3}" srcOrd="1" destOrd="0" presId="urn:microsoft.com/office/officeart/2005/8/layout/lProcess2"/>
    <dgm:cxn modelId="{AF38E055-92AF-4AFC-95A0-EAEF579987E8}" type="presOf" srcId="{53313FB6-AAE4-4F4E-A067-13B026B042AA}" destId="{5C25EF57-4A36-4701-B02D-A799C7BAC878}" srcOrd="0" destOrd="0" presId="urn:microsoft.com/office/officeart/2005/8/layout/lProcess2"/>
    <dgm:cxn modelId="{94D22332-DBEA-47D6-B78B-ADC226E3FADE}" type="presOf" srcId="{9086F0BD-058E-40D1-9EC1-D7E8B69E6A6A}" destId="{D24FD4BF-2517-476B-996A-D117D78C77DF}" srcOrd="0" destOrd="0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190E1A2C-2AC6-4D17-9F5C-D0564D60829B}" type="presOf" srcId="{CB4781F4-1187-47D8-9C1C-2B716F11FEF0}" destId="{806AB4FC-289F-4546-B762-C24E88BC7408}" srcOrd="0" destOrd="0" presId="urn:microsoft.com/office/officeart/2005/8/layout/lProcess2"/>
    <dgm:cxn modelId="{99C84B54-459F-4133-9A7B-8A421620CCF6}" srcId="{53313FB6-AAE4-4F4E-A067-13B026B042AA}" destId="{9086F0BD-058E-40D1-9EC1-D7E8B69E6A6A}" srcOrd="0" destOrd="0" parTransId="{CD6AEEC7-73A5-4263-B033-EA393C29A831}" sibTransId="{FC4E4D1A-B4A9-4096-B58D-99BE6101476D}"/>
    <dgm:cxn modelId="{BA1E24E9-9977-4C37-ADD5-6136C2B58074}" type="presParOf" srcId="{806AB4FC-289F-4546-B762-C24E88BC7408}" destId="{31002D0B-FE19-4F8D-9018-E98117D085DB}" srcOrd="0" destOrd="0" presId="urn:microsoft.com/office/officeart/2005/8/layout/lProcess2"/>
    <dgm:cxn modelId="{2C5DE497-6614-4017-A9D2-D6B017510FB9}" type="presParOf" srcId="{31002D0B-FE19-4F8D-9018-E98117D085DB}" destId="{5C25EF57-4A36-4701-B02D-A799C7BAC878}" srcOrd="0" destOrd="0" presId="urn:microsoft.com/office/officeart/2005/8/layout/lProcess2"/>
    <dgm:cxn modelId="{1738FBA3-FD98-4E4D-8A51-B8FBA1C1949C}" type="presParOf" srcId="{31002D0B-FE19-4F8D-9018-E98117D085DB}" destId="{828DFD41-B572-421B-A435-A51FEC1210F3}" srcOrd="1" destOrd="0" presId="urn:microsoft.com/office/officeart/2005/8/layout/lProcess2"/>
    <dgm:cxn modelId="{66C16590-712C-4B21-AED3-DEFAF79D944B}" type="presParOf" srcId="{31002D0B-FE19-4F8D-9018-E98117D085DB}" destId="{961123FC-32BD-4B09-B64D-E5B19CF3C977}" srcOrd="2" destOrd="0" presId="urn:microsoft.com/office/officeart/2005/8/layout/lProcess2"/>
    <dgm:cxn modelId="{46378647-B164-41AA-AA27-2A5D313569FB}" type="presParOf" srcId="{961123FC-32BD-4B09-B64D-E5B19CF3C977}" destId="{47C5F7DF-1CDB-4268-82A0-E125A9FC1D1B}" srcOrd="0" destOrd="0" presId="urn:microsoft.com/office/officeart/2005/8/layout/lProcess2"/>
    <dgm:cxn modelId="{CB629833-9582-47E6-BB94-50B69A83A3CD}" type="presParOf" srcId="{47C5F7DF-1CDB-4268-82A0-E125A9FC1D1B}" destId="{D24FD4BF-2517-476B-996A-D117D78C77D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Method of Calculation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70555FE7-28AA-497E-9C18-0BCF84115373}">
      <dgm:prSet custT="1"/>
      <dgm:spPr/>
      <dgm:t>
        <a:bodyPr/>
        <a:lstStyle/>
        <a:p>
          <a:r>
            <a:rPr lang="en-US" sz="2800" dirty="0" smtClean="0"/>
            <a:t>Provide enough information that an auditor could generate the same results using the same data.</a:t>
          </a:r>
          <a:endParaRPr lang="en-US" sz="2800" dirty="0"/>
        </a:p>
      </dgm:t>
    </dgm:pt>
    <dgm:pt modelId="{70BD7F00-52D3-4292-BC0B-1EF85F5E8A4A}" type="parTrans" cxnId="{5E236F87-2578-40D8-845F-309A9D3F9D07}">
      <dgm:prSet/>
      <dgm:spPr/>
      <dgm:t>
        <a:bodyPr/>
        <a:lstStyle/>
        <a:p>
          <a:endParaRPr lang="en-US"/>
        </a:p>
      </dgm:t>
    </dgm:pt>
    <dgm:pt modelId="{4E350DCB-8E70-4B0B-81FA-0FC5ACACEA7A}" type="sibTrans" cxnId="{5E236F87-2578-40D8-845F-309A9D3F9D07}">
      <dgm:prSet/>
      <dgm:spPr/>
      <dgm:t>
        <a:bodyPr/>
        <a:lstStyle/>
        <a:p>
          <a:endParaRPr lang="en-US"/>
        </a:p>
      </dgm:t>
    </dgm:pt>
    <dgm:pt modelId="{975FE64F-178F-420E-96CF-EC77023376D2}">
      <dgm:prSet custT="1"/>
      <dgm:spPr/>
      <dgm:t>
        <a:bodyPr/>
        <a:lstStyle/>
        <a:p>
          <a:endParaRPr lang="en-US" sz="100" dirty="0"/>
        </a:p>
      </dgm:t>
    </dgm:pt>
    <dgm:pt modelId="{2C721557-80C7-47C9-AAA7-5BF93FD08EC9}" type="parTrans" cxnId="{3F0CCD48-F864-4433-B2FE-C304C5E4DA35}">
      <dgm:prSet/>
      <dgm:spPr/>
      <dgm:t>
        <a:bodyPr/>
        <a:lstStyle/>
        <a:p>
          <a:endParaRPr lang="en-US"/>
        </a:p>
      </dgm:t>
    </dgm:pt>
    <dgm:pt modelId="{E824CBF8-62CC-404C-8B3D-85A35BAA8478}" type="sibTrans" cxnId="{3F0CCD48-F864-4433-B2FE-C304C5E4DA35}">
      <dgm:prSet/>
      <dgm:spPr/>
      <dgm:t>
        <a:bodyPr/>
        <a:lstStyle/>
        <a:p>
          <a:endParaRPr lang="en-US"/>
        </a:p>
      </dgm:t>
    </dgm:pt>
    <dgm:pt modelId="{40DAA455-FADB-4379-B5CE-D1F9BD138BE0}">
      <dgm:prSet custT="1"/>
      <dgm:spPr/>
      <dgm:t>
        <a:bodyPr/>
        <a:lstStyle/>
        <a:p>
          <a:r>
            <a:rPr lang="en-US" sz="2200" dirty="0" smtClean="0"/>
            <a:t>Make note of any recent calculation methodology changes</a:t>
          </a:r>
          <a:r>
            <a:rPr lang="en-US" sz="2100" dirty="0" smtClean="0"/>
            <a:t>.</a:t>
          </a:r>
          <a:endParaRPr lang="en-US" sz="2100" dirty="0"/>
        </a:p>
      </dgm:t>
    </dgm:pt>
    <dgm:pt modelId="{3AC862FE-1CC0-40E4-9616-A61F10A09ECB}" type="sibTrans" cxnId="{1767FE26-0D03-4E83-B243-2DA82C368D1C}">
      <dgm:prSet/>
      <dgm:spPr/>
      <dgm:t>
        <a:bodyPr/>
        <a:lstStyle/>
        <a:p>
          <a:endParaRPr lang="en-US"/>
        </a:p>
      </dgm:t>
    </dgm:pt>
    <dgm:pt modelId="{B29E567C-8FEF-4D91-AD5D-E8661FBBA4C5}" type="parTrans" cxnId="{1767FE26-0D03-4E83-B243-2DA82C368D1C}">
      <dgm:prSet/>
      <dgm:spPr/>
      <dgm:t>
        <a:bodyPr/>
        <a:lstStyle/>
        <a:p>
          <a:endParaRPr lang="en-US"/>
        </a:p>
      </dgm:t>
    </dgm:pt>
    <dgm:pt modelId="{44E8100C-48DC-461A-B245-430CC056F3FD}">
      <dgm:prSet custT="1"/>
      <dgm:spPr/>
      <dgm:t>
        <a:bodyPr/>
        <a:lstStyle/>
        <a:p>
          <a:r>
            <a:rPr lang="en-US" sz="2200" dirty="0"/>
            <a:t>Include any tools or software used in the calculation.</a:t>
          </a:r>
        </a:p>
      </dgm:t>
    </dgm:pt>
    <dgm:pt modelId="{7BF01E0F-31DB-4436-92B7-7C744EE71476}" type="sibTrans" cxnId="{CBB0E2CA-2C1D-462C-8255-3A91CB6CB650}">
      <dgm:prSet/>
      <dgm:spPr/>
      <dgm:t>
        <a:bodyPr/>
        <a:lstStyle/>
        <a:p>
          <a:endParaRPr lang="en-US"/>
        </a:p>
      </dgm:t>
    </dgm:pt>
    <dgm:pt modelId="{72524D4F-E29A-4E1B-83BF-250E9015A0AC}" type="parTrans" cxnId="{CBB0E2CA-2C1D-462C-8255-3A91CB6CB650}">
      <dgm:prSet/>
      <dgm:spPr/>
      <dgm:t>
        <a:bodyPr/>
        <a:lstStyle/>
        <a:p>
          <a:endParaRPr lang="en-US"/>
        </a:p>
      </dgm:t>
    </dgm:pt>
    <dgm:pt modelId="{24865C32-DE70-4F06-8C04-6F4C115E5974}">
      <dgm:prSet custT="1"/>
      <dgm:spPr/>
      <dgm:t>
        <a:bodyPr/>
        <a:lstStyle/>
        <a:p>
          <a:r>
            <a:rPr lang="en-US" sz="2200" dirty="0"/>
            <a:t>Supplement any formulas with explanations.</a:t>
          </a:r>
        </a:p>
      </dgm:t>
    </dgm:pt>
    <dgm:pt modelId="{8CE85146-A5CD-49BE-BE26-37CB270D4E24}" type="sibTrans" cxnId="{583F2924-B96B-446F-814C-60FDCEC753C7}">
      <dgm:prSet/>
      <dgm:spPr/>
      <dgm:t>
        <a:bodyPr/>
        <a:lstStyle/>
        <a:p>
          <a:endParaRPr lang="en-US"/>
        </a:p>
      </dgm:t>
    </dgm:pt>
    <dgm:pt modelId="{6098694F-5BA4-4D0F-AB55-9DF3E36BB38D}" type="parTrans" cxnId="{583F2924-B96B-446F-814C-60FDCEC753C7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F95F4-0E2D-4335-B8FC-F2560A575CFF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4171ACA6-4530-4447-80E3-94396C4EE509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4FC9071B-06BD-45E4-837A-556EB2FB3166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A26B4848-A49C-4EA6-A351-29BCB6A84E5F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4A9D1C1E-6825-41F8-A85F-97449F9E050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84B033CF-A324-4A29-9342-B7EE2787DCCF}" type="pres">
      <dgm:prSet presAssocID="{70555FE7-28AA-497E-9C18-0BCF84115373}" presName="childNode" presStyleLbl="node1" presStyleIdx="0" presStyleCnt="2" custScaleX="112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93965-4DC6-4DBF-8BA1-11C5A93D32E9}" type="pres">
      <dgm:prSet presAssocID="{70555FE7-28AA-497E-9C18-0BCF84115373}" presName="aSpace2" presStyleCnt="0"/>
      <dgm:spPr/>
    </dgm:pt>
    <dgm:pt modelId="{F55FF94F-7CA3-4A8E-8B85-EC254E8E93A1}" type="pres">
      <dgm:prSet presAssocID="{975FE64F-178F-420E-96CF-EC77023376D2}" presName="childNode" presStyleLbl="node1" presStyleIdx="1" presStyleCnt="2" custScaleX="113049" custScaleY="776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1E7144-C40E-4035-9CD3-0BAFC9C4BBBF}" type="presOf" srcId="{24865C32-DE70-4F06-8C04-6F4C115E5974}" destId="{F55FF94F-7CA3-4A8E-8B85-EC254E8E93A1}" srcOrd="0" destOrd="1" presId="urn:microsoft.com/office/officeart/2005/8/layout/lProcess2"/>
    <dgm:cxn modelId="{CBB0E2CA-2C1D-462C-8255-3A91CB6CB650}" srcId="{975FE64F-178F-420E-96CF-EC77023376D2}" destId="{44E8100C-48DC-461A-B245-430CC056F3FD}" srcOrd="1" destOrd="0" parTransId="{72524D4F-E29A-4E1B-83BF-250E9015A0AC}" sibTransId="{7BF01E0F-31DB-4436-92B7-7C744EE71476}"/>
    <dgm:cxn modelId="{5E236F87-2578-40D8-845F-309A9D3F9D07}" srcId="{3A572575-EEFE-40E7-A3DC-8D1B9DD2D5BA}" destId="{70555FE7-28AA-497E-9C18-0BCF84115373}" srcOrd="0" destOrd="0" parTransId="{70BD7F00-52D3-4292-BC0B-1EF85F5E8A4A}" sibTransId="{4E350DCB-8E70-4B0B-81FA-0FC5ACACEA7A}"/>
    <dgm:cxn modelId="{81FBA21F-9589-4902-B934-33EA6F66B0CC}" type="presOf" srcId="{44E8100C-48DC-461A-B245-430CC056F3FD}" destId="{F55FF94F-7CA3-4A8E-8B85-EC254E8E93A1}" srcOrd="0" destOrd="2" presId="urn:microsoft.com/office/officeart/2005/8/layout/lProcess2"/>
    <dgm:cxn modelId="{3F0CCD48-F864-4433-B2FE-C304C5E4DA35}" srcId="{3A572575-EEFE-40E7-A3DC-8D1B9DD2D5BA}" destId="{975FE64F-178F-420E-96CF-EC77023376D2}" srcOrd="1" destOrd="0" parTransId="{2C721557-80C7-47C9-AAA7-5BF93FD08EC9}" sibTransId="{E824CBF8-62CC-404C-8B3D-85A35BAA8478}"/>
    <dgm:cxn modelId="{1F34612A-0005-42BB-A5DC-BF71F4F2929C}" type="presOf" srcId="{3A572575-EEFE-40E7-A3DC-8D1B9DD2D5BA}" destId="{4171ACA6-4530-4447-80E3-94396C4EE509}" srcOrd="0" destOrd="0" presId="urn:microsoft.com/office/officeart/2005/8/layout/lProcess2"/>
    <dgm:cxn modelId="{FD5AD959-E71E-41AB-ACF0-794424DD103D}" type="presOf" srcId="{CB4781F4-1187-47D8-9C1C-2B716F11FEF0}" destId="{806AB4FC-289F-4546-B762-C24E88BC7408}" srcOrd="0" destOrd="0" presId="urn:microsoft.com/office/officeart/2005/8/layout/lProcess2"/>
    <dgm:cxn modelId="{19AE9811-193A-4932-9127-F713C4D0DCF6}" type="presOf" srcId="{3A572575-EEFE-40E7-A3DC-8D1B9DD2D5BA}" destId="{4FC9071B-06BD-45E4-837A-556EB2FB3166}" srcOrd="1" destOrd="0" presId="urn:microsoft.com/office/officeart/2005/8/layout/lProcess2"/>
    <dgm:cxn modelId="{583F2924-B96B-446F-814C-60FDCEC753C7}" srcId="{975FE64F-178F-420E-96CF-EC77023376D2}" destId="{24865C32-DE70-4F06-8C04-6F4C115E5974}" srcOrd="0" destOrd="0" parTransId="{6098694F-5BA4-4D0F-AB55-9DF3E36BB38D}" sibTransId="{8CE85146-A5CD-49BE-BE26-37CB270D4E24}"/>
    <dgm:cxn modelId="{1767FE26-0D03-4E83-B243-2DA82C368D1C}" srcId="{975FE64F-178F-420E-96CF-EC77023376D2}" destId="{40DAA455-FADB-4379-B5CE-D1F9BD138BE0}" srcOrd="2" destOrd="0" parTransId="{B29E567C-8FEF-4D91-AD5D-E8661FBBA4C5}" sibTransId="{3AC862FE-1CC0-40E4-9616-A61F10A09ECB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E7D750D5-BB0D-4027-B3CB-3BC4E6B34035}" type="presOf" srcId="{70555FE7-28AA-497E-9C18-0BCF84115373}" destId="{84B033CF-A324-4A29-9342-B7EE2787DCCF}" srcOrd="0" destOrd="0" presId="urn:microsoft.com/office/officeart/2005/8/layout/lProcess2"/>
    <dgm:cxn modelId="{3792EBD6-3A83-4394-9E42-A8843B90DB92}" type="presOf" srcId="{40DAA455-FADB-4379-B5CE-D1F9BD138BE0}" destId="{F55FF94F-7CA3-4A8E-8B85-EC254E8E93A1}" srcOrd="0" destOrd="3" presId="urn:microsoft.com/office/officeart/2005/8/layout/lProcess2"/>
    <dgm:cxn modelId="{2D97EAC5-A3EC-4E0D-A260-A581393DD6B1}" type="presOf" srcId="{975FE64F-178F-420E-96CF-EC77023376D2}" destId="{F55FF94F-7CA3-4A8E-8B85-EC254E8E93A1}" srcOrd="0" destOrd="0" presId="urn:microsoft.com/office/officeart/2005/8/layout/lProcess2"/>
    <dgm:cxn modelId="{B7ED01C2-6E84-4228-B4AA-D738DB640EE1}" type="presParOf" srcId="{806AB4FC-289F-4546-B762-C24E88BC7408}" destId="{9A2F95F4-0E2D-4335-B8FC-F2560A575CFF}" srcOrd="0" destOrd="0" presId="urn:microsoft.com/office/officeart/2005/8/layout/lProcess2"/>
    <dgm:cxn modelId="{F710C500-26DB-4028-B138-D0EAB076CEB7}" type="presParOf" srcId="{9A2F95F4-0E2D-4335-B8FC-F2560A575CFF}" destId="{4171ACA6-4530-4447-80E3-94396C4EE509}" srcOrd="0" destOrd="0" presId="urn:microsoft.com/office/officeart/2005/8/layout/lProcess2"/>
    <dgm:cxn modelId="{8BF9578C-B760-458B-A7A9-FD1C0160413B}" type="presParOf" srcId="{9A2F95F4-0E2D-4335-B8FC-F2560A575CFF}" destId="{4FC9071B-06BD-45E4-837A-556EB2FB3166}" srcOrd="1" destOrd="0" presId="urn:microsoft.com/office/officeart/2005/8/layout/lProcess2"/>
    <dgm:cxn modelId="{34C1010C-6311-41C4-B23E-218A12FB288A}" type="presParOf" srcId="{9A2F95F4-0E2D-4335-B8FC-F2560A575CFF}" destId="{A26B4848-A49C-4EA6-A351-29BCB6A84E5F}" srcOrd="2" destOrd="0" presId="urn:microsoft.com/office/officeart/2005/8/layout/lProcess2"/>
    <dgm:cxn modelId="{11826FEF-8CE2-44AD-9382-8E90DDA7BCF6}" type="presParOf" srcId="{A26B4848-A49C-4EA6-A351-29BCB6A84E5F}" destId="{4A9D1C1E-6825-41F8-A85F-97449F9E0505}" srcOrd="0" destOrd="0" presId="urn:microsoft.com/office/officeart/2005/8/layout/lProcess2"/>
    <dgm:cxn modelId="{EE1B098A-9CFC-4E2B-928B-B021E6F4D6AE}" type="presParOf" srcId="{4A9D1C1E-6825-41F8-A85F-97449F9E0505}" destId="{84B033CF-A324-4A29-9342-B7EE2787DCCF}" srcOrd="0" destOrd="0" presId="urn:microsoft.com/office/officeart/2005/8/layout/lProcess2"/>
    <dgm:cxn modelId="{F532BACC-84A5-4046-B79E-156A855ABE67}" type="presParOf" srcId="{4A9D1C1E-6825-41F8-A85F-97449F9E0505}" destId="{CD993965-4DC6-4DBF-8BA1-11C5A93D32E9}" srcOrd="1" destOrd="0" presId="urn:microsoft.com/office/officeart/2005/8/layout/lProcess2"/>
    <dgm:cxn modelId="{872B9408-31FB-4C19-90BB-C77D2250F1AE}" type="presParOf" srcId="{4A9D1C1E-6825-41F8-A85F-97449F9E0505}" destId="{F55FF94F-7CA3-4A8E-8B85-EC254E8E93A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Source/Data Collection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B77EA17-81F6-4323-8C86-7BD2306777F9}">
      <dgm:prSet/>
      <dgm:spPr/>
      <dgm:t>
        <a:bodyPr/>
        <a:lstStyle/>
        <a:p>
          <a:r>
            <a:rPr lang="en-US" dirty="0" smtClean="0"/>
            <a:t>Data Limitations</a:t>
          </a:r>
          <a:endParaRPr lang="en-US" dirty="0"/>
        </a:p>
      </dgm:t>
    </dgm:pt>
    <dgm:pt modelId="{06919507-F2D5-4771-A08F-23D0C4DF274D}" type="parTrans" cxnId="{AD67D968-7C85-4972-816A-765F175712D9}">
      <dgm:prSet/>
      <dgm:spPr/>
      <dgm:t>
        <a:bodyPr/>
        <a:lstStyle/>
        <a:p>
          <a:endParaRPr lang="en-US"/>
        </a:p>
      </dgm:t>
    </dgm:pt>
    <dgm:pt modelId="{EB0921C2-8129-4B44-A77C-D71DED2C59A1}" type="sibTrans" cxnId="{AD67D968-7C85-4972-816A-765F175712D9}">
      <dgm:prSet/>
      <dgm:spPr/>
      <dgm:t>
        <a:bodyPr/>
        <a:lstStyle/>
        <a:p>
          <a:endParaRPr lang="en-US"/>
        </a:p>
      </dgm:t>
    </dgm:pt>
    <dgm:pt modelId="{7547360D-A3C4-41B9-BEDA-698017BD3B2B}">
      <dgm:prSet custT="1"/>
      <dgm:spPr/>
      <dgm:t>
        <a:bodyPr/>
        <a:lstStyle/>
        <a:p>
          <a:endParaRPr lang="en-US" sz="100" dirty="0"/>
        </a:p>
      </dgm:t>
    </dgm:pt>
    <dgm:pt modelId="{2BFB8A71-E159-44E1-B4AA-3B4EC0A72714}" type="parTrans" cxnId="{B378CF6D-1A97-4E21-A4C6-224DE0F4AA08}">
      <dgm:prSet/>
      <dgm:spPr/>
      <dgm:t>
        <a:bodyPr/>
        <a:lstStyle/>
        <a:p>
          <a:endParaRPr lang="en-US"/>
        </a:p>
      </dgm:t>
    </dgm:pt>
    <dgm:pt modelId="{0BA7E5BD-F06C-4169-AA60-1F0038757170}" type="sibTrans" cxnId="{B378CF6D-1A97-4E21-A4C6-224DE0F4AA08}">
      <dgm:prSet/>
      <dgm:spPr/>
      <dgm:t>
        <a:bodyPr/>
        <a:lstStyle/>
        <a:p>
          <a:endParaRPr lang="en-US"/>
        </a:p>
      </dgm:t>
    </dgm:pt>
    <dgm:pt modelId="{A9B627B3-8B96-413D-96A4-CEC24EC780E4}">
      <dgm:prSet/>
      <dgm:spPr/>
      <dgm:t>
        <a:bodyPr/>
        <a:lstStyle/>
        <a:p>
          <a:r>
            <a:rPr lang="en-US" dirty="0" smtClean="0"/>
            <a:t>Frequency of Collection</a:t>
          </a:r>
        </a:p>
      </dgm:t>
    </dgm:pt>
    <dgm:pt modelId="{1C62196A-574D-4D57-B639-5E73BB2296B4}" type="parTrans" cxnId="{FA8875E8-5E44-48C7-940F-096C2F6AB6E9}">
      <dgm:prSet/>
      <dgm:spPr/>
      <dgm:t>
        <a:bodyPr/>
        <a:lstStyle/>
        <a:p>
          <a:endParaRPr lang="en-US"/>
        </a:p>
      </dgm:t>
    </dgm:pt>
    <dgm:pt modelId="{A0DF6C76-3BD5-4E59-A080-0FBA9252C466}" type="sibTrans" cxnId="{FA8875E8-5E44-48C7-940F-096C2F6AB6E9}">
      <dgm:prSet/>
      <dgm:spPr/>
      <dgm:t>
        <a:bodyPr/>
        <a:lstStyle/>
        <a:p>
          <a:endParaRPr lang="en-US"/>
        </a:p>
      </dgm:t>
    </dgm:pt>
    <dgm:pt modelId="{CD9A1C39-67C8-4137-8F9D-E2816C4990AA}">
      <dgm:prSet/>
      <dgm:spPr/>
      <dgm:t>
        <a:bodyPr/>
        <a:lstStyle/>
        <a:p>
          <a:r>
            <a:rPr lang="en-US" dirty="0" smtClean="0"/>
            <a:t>How often does agency compile the data used in the measure?</a:t>
          </a:r>
        </a:p>
      </dgm:t>
    </dgm:pt>
    <dgm:pt modelId="{9947C70A-2007-4AF3-B727-DF6F88E1459A}" type="parTrans" cxnId="{B263EEF0-E41E-4EE7-951F-F16CA7DE8E45}">
      <dgm:prSet/>
      <dgm:spPr/>
      <dgm:t>
        <a:bodyPr/>
        <a:lstStyle/>
        <a:p>
          <a:endParaRPr lang="en-US"/>
        </a:p>
      </dgm:t>
    </dgm:pt>
    <dgm:pt modelId="{3AACE5BF-AEC7-4164-BDF9-FE65068D93C2}" type="sibTrans" cxnId="{B263EEF0-E41E-4EE7-951F-F16CA7DE8E45}">
      <dgm:prSet/>
      <dgm:spPr/>
      <dgm:t>
        <a:bodyPr/>
        <a:lstStyle/>
        <a:p>
          <a:endParaRPr lang="en-US"/>
        </a:p>
      </dgm:t>
    </dgm:pt>
    <dgm:pt modelId="{632FDC83-7023-476E-87DA-70D58AE11025}">
      <dgm:prSet/>
      <dgm:spPr/>
      <dgm:t>
        <a:bodyPr/>
        <a:lstStyle/>
        <a:p>
          <a:r>
            <a:rPr lang="en-US" dirty="0" smtClean="0"/>
            <a:t>Include any conditionality associated with the data used for the measure.</a:t>
          </a:r>
          <a:endParaRPr lang="en-US" dirty="0"/>
        </a:p>
      </dgm:t>
    </dgm:pt>
    <dgm:pt modelId="{C3B63A18-3E16-4ACE-8076-0AEABF16B537}" type="parTrans" cxnId="{FFB2FBC8-E0C4-4A58-9D86-4BA4537B7380}">
      <dgm:prSet/>
      <dgm:spPr/>
      <dgm:t>
        <a:bodyPr/>
        <a:lstStyle/>
        <a:p>
          <a:endParaRPr lang="en-US"/>
        </a:p>
      </dgm:t>
    </dgm:pt>
    <dgm:pt modelId="{A6FEA3FD-BB6D-4253-B0F9-4C5E5B3CDADF}" type="sibTrans" cxnId="{FFB2FBC8-E0C4-4A58-9D86-4BA4537B7380}">
      <dgm:prSet/>
      <dgm:spPr/>
      <dgm:t>
        <a:bodyPr/>
        <a:lstStyle/>
        <a:p>
          <a:endParaRPr lang="en-US"/>
        </a:p>
      </dgm:t>
    </dgm:pt>
    <dgm:pt modelId="{884A5C8D-30F1-43BA-8013-61AACFF74011}">
      <dgm:prSet custT="1"/>
      <dgm:spPr/>
      <dgm:t>
        <a:bodyPr/>
        <a:lstStyle/>
        <a:p>
          <a:r>
            <a:rPr lang="en-US" sz="2000" dirty="0" smtClean="0"/>
            <a:t>Who collects the data?</a:t>
          </a:r>
          <a:endParaRPr lang="en-US" sz="2000" dirty="0"/>
        </a:p>
      </dgm:t>
    </dgm:pt>
    <dgm:pt modelId="{0AD81955-FF2B-4196-A9D0-25A11CE9246F}" type="parTrans" cxnId="{B3182549-6AEB-434C-BCBA-FA194457DD91}">
      <dgm:prSet/>
      <dgm:spPr/>
      <dgm:t>
        <a:bodyPr/>
        <a:lstStyle/>
        <a:p>
          <a:endParaRPr lang="en-US"/>
        </a:p>
      </dgm:t>
    </dgm:pt>
    <dgm:pt modelId="{DE916A3D-5839-4B99-AA08-D5C4F15E6FCC}" type="sibTrans" cxnId="{B3182549-6AEB-434C-BCBA-FA194457DD91}">
      <dgm:prSet/>
      <dgm:spPr/>
      <dgm:t>
        <a:bodyPr/>
        <a:lstStyle/>
        <a:p>
          <a:endParaRPr lang="en-US"/>
        </a:p>
      </dgm:t>
    </dgm:pt>
    <dgm:pt modelId="{648098C6-CE61-4705-A244-860456789BF0}">
      <dgm:prSet custT="1"/>
      <dgm:spPr/>
      <dgm:t>
        <a:bodyPr/>
        <a:lstStyle/>
        <a:p>
          <a:r>
            <a:rPr lang="en-US" sz="2000" dirty="0" smtClean="0"/>
            <a:t>What tools are used?</a:t>
          </a:r>
          <a:endParaRPr lang="en-US" sz="2000" dirty="0"/>
        </a:p>
      </dgm:t>
    </dgm:pt>
    <dgm:pt modelId="{8AB7F546-DF2A-4FC7-85FD-EBEE8FCA7657}" type="parTrans" cxnId="{A34B98B2-4B3B-44D1-89F6-CCFBA27BA05A}">
      <dgm:prSet/>
      <dgm:spPr/>
      <dgm:t>
        <a:bodyPr/>
        <a:lstStyle/>
        <a:p>
          <a:endParaRPr lang="en-US"/>
        </a:p>
      </dgm:t>
    </dgm:pt>
    <dgm:pt modelId="{9DDCDF13-CD0C-4201-B728-DBDC98C5D76E}" type="sibTrans" cxnId="{A34B98B2-4B3B-44D1-89F6-CCFBA27BA05A}">
      <dgm:prSet/>
      <dgm:spPr/>
      <dgm:t>
        <a:bodyPr/>
        <a:lstStyle/>
        <a:p>
          <a:endParaRPr lang="en-US"/>
        </a:p>
      </dgm:t>
    </dgm:pt>
    <dgm:pt modelId="{8B65FF17-D769-4D9F-8C1A-D4C8E6BB5C0D}">
      <dgm:prSet custT="1"/>
      <dgm:spPr/>
      <dgm:t>
        <a:bodyPr/>
        <a:lstStyle/>
        <a:p>
          <a:r>
            <a:rPr lang="en-US" sz="2000" dirty="0" smtClean="0"/>
            <a:t>How is data compiled?</a:t>
          </a:r>
          <a:endParaRPr lang="en-US" sz="2000" dirty="0"/>
        </a:p>
      </dgm:t>
    </dgm:pt>
    <dgm:pt modelId="{FB7ACF79-B4F0-441F-A9F8-5B5B21830C1B}" type="parTrans" cxnId="{2F478F36-54E2-4CF0-B0FF-F8408403E07D}">
      <dgm:prSet/>
      <dgm:spPr/>
      <dgm:t>
        <a:bodyPr/>
        <a:lstStyle/>
        <a:p>
          <a:endParaRPr lang="en-US"/>
        </a:p>
      </dgm:t>
    </dgm:pt>
    <dgm:pt modelId="{DAD54C5A-6D7E-4442-BC3D-16C8EC02F3F7}" type="sibTrans" cxnId="{2F478F36-54E2-4CF0-B0FF-F8408403E07D}">
      <dgm:prSet/>
      <dgm:spPr/>
      <dgm:t>
        <a:bodyPr/>
        <a:lstStyle/>
        <a:p>
          <a:endParaRPr lang="en-US"/>
        </a:p>
      </dgm:t>
    </dgm:pt>
    <dgm:pt modelId="{F9323DDE-9D26-44C8-8004-EF7FB5814A73}">
      <dgm:prSet custT="1"/>
      <dgm:spPr/>
      <dgm:t>
        <a:bodyPr/>
        <a:lstStyle/>
        <a:p>
          <a:r>
            <a:rPr lang="en-US" sz="2000" dirty="0" smtClean="0"/>
            <a:t>How is data generated?</a:t>
          </a:r>
          <a:endParaRPr lang="en-US" sz="2000" dirty="0"/>
        </a:p>
      </dgm:t>
    </dgm:pt>
    <dgm:pt modelId="{70B27539-4419-4E99-AA50-C014A7308EBD}" type="sibTrans" cxnId="{676F3B08-9F31-4AE7-9270-423F34B5F457}">
      <dgm:prSet/>
      <dgm:spPr/>
      <dgm:t>
        <a:bodyPr/>
        <a:lstStyle/>
        <a:p>
          <a:endParaRPr lang="en-US"/>
        </a:p>
      </dgm:t>
    </dgm:pt>
    <dgm:pt modelId="{DFF1728A-271D-4D0B-942E-D2275D10C79B}" type="parTrans" cxnId="{676F3B08-9F31-4AE7-9270-423F34B5F457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F95F4-0E2D-4335-B8FC-F2560A575CFF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4171ACA6-4530-4447-80E3-94396C4EE509}" type="pres">
      <dgm:prSet presAssocID="{3A572575-EEFE-40E7-A3DC-8D1B9DD2D5BA}" presName="aNode" presStyleLbl="bgShp" presStyleIdx="0" presStyleCnt="3"/>
      <dgm:spPr/>
      <dgm:t>
        <a:bodyPr/>
        <a:lstStyle/>
        <a:p>
          <a:endParaRPr lang="en-US"/>
        </a:p>
      </dgm:t>
    </dgm:pt>
    <dgm:pt modelId="{4FC9071B-06BD-45E4-837A-556EB2FB3166}" type="pres">
      <dgm:prSet presAssocID="{3A572575-EEFE-40E7-A3DC-8D1B9DD2D5BA}" presName="textNode" presStyleLbl="bgShp" presStyleIdx="0" presStyleCnt="3"/>
      <dgm:spPr/>
      <dgm:t>
        <a:bodyPr/>
        <a:lstStyle/>
        <a:p>
          <a:endParaRPr lang="en-US"/>
        </a:p>
      </dgm:t>
    </dgm:pt>
    <dgm:pt modelId="{A26B4848-A49C-4EA6-A351-29BCB6A84E5F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4A9D1C1E-6825-41F8-A85F-97449F9E050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A314CFF5-44B5-4C9A-A20C-B9652D3E887B}" type="pres">
      <dgm:prSet presAssocID="{7547360D-A3C4-41B9-BEDA-698017BD3B2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8977C-1E9A-4C19-A07F-DC134989923A}" type="pres">
      <dgm:prSet presAssocID="{3A572575-EEFE-40E7-A3DC-8D1B9DD2D5BA}" presName="aSpace" presStyleCnt="0"/>
      <dgm:spPr/>
      <dgm:t>
        <a:bodyPr/>
        <a:lstStyle/>
        <a:p>
          <a:endParaRPr lang="en-US"/>
        </a:p>
      </dgm:t>
    </dgm:pt>
    <dgm:pt modelId="{DA34D2B3-41B1-4C81-BB85-B56E1CD86ABB}" type="pres">
      <dgm:prSet presAssocID="{A9B627B3-8B96-413D-96A4-CEC24EC780E4}" presName="compNode" presStyleCnt="0"/>
      <dgm:spPr/>
      <dgm:t>
        <a:bodyPr/>
        <a:lstStyle/>
        <a:p>
          <a:endParaRPr lang="en-US"/>
        </a:p>
      </dgm:t>
    </dgm:pt>
    <dgm:pt modelId="{F9F70775-A85B-46D7-9D03-3907F5455A73}" type="pres">
      <dgm:prSet presAssocID="{A9B627B3-8B96-413D-96A4-CEC24EC780E4}" presName="aNode" presStyleLbl="bgShp" presStyleIdx="1" presStyleCnt="3"/>
      <dgm:spPr/>
      <dgm:t>
        <a:bodyPr/>
        <a:lstStyle/>
        <a:p>
          <a:endParaRPr lang="en-US"/>
        </a:p>
      </dgm:t>
    </dgm:pt>
    <dgm:pt modelId="{D803BAB4-22CA-435E-99D7-F44E6A5454AE}" type="pres">
      <dgm:prSet presAssocID="{A9B627B3-8B96-413D-96A4-CEC24EC780E4}" presName="textNode" presStyleLbl="bgShp" presStyleIdx="1" presStyleCnt="3"/>
      <dgm:spPr/>
      <dgm:t>
        <a:bodyPr/>
        <a:lstStyle/>
        <a:p>
          <a:endParaRPr lang="en-US"/>
        </a:p>
      </dgm:t>
    </dgm:pt>
    <dgm:pt modelId="{2EB8DB32-928A-41D8-8103-09734174C906}" type="pres">
      <dgm:prSet presAssocID="{A9B627B3-8B96-413D-96A4-CEC24EC780E4}" presName="compChildNode" presStyleCnt="0"/>
      <dgm:spPr/>
      <dgm:t>
        <a:bodyPr/>
        <a:lstStyle/>
        <a:p>
          <a:endParaRPr lang="en-US"/>
        </a:p>
      </dgm:t>
    </dgm:pt>
    <dgm:pt modelId="{358C2E64-76A1-4E08-9B6A-FEDC82956DC6}" type="pres">
      <dgm:prSet presAssocID="{A9B627B3-8B96-413D-96A4-CEC24EC780E4}" presName="theInnerList" presStyleCnt="0"/>
      <dgm:spPr/>
      <dgm:t>
        <a:bodyPr/>
        <a:lstStyle/>
        <a:p>
          <a:endParaRPr lang="en-US"/>
        </a:p>
      </dgm:t>
    </dgm:pt>
    <dgm:pt modelId="{007EB056-384A-4058-BF38-EC875E2D4A90}" type="pres">
      <dgm:prSet presAssocID="{CD9A1C39-67C8-4137-8F9D-E2816C4990A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E14E8-635B-4D51-B2A8-04ED8DD8F149}" type="pres">
      <dgm:prSet presAssocID="{A9B627B3-8B96-413D-96A4-CEC24EC780E4}" presName="aSpace" presStyleCnt="0"/>
      <dgm:spPr/>
      <dgm:t>
        <a:bodyPr/>
        <a:lstStyle/>
        <a:p>
          <a:endParaRPr lang="en-US"/>
        </a:p>
      </dgm:t>
    </dgm:pt>
    <dgm:pt modelId="{9DFFE7AC-F85A-4537-908B-5401E98E6201}" type="pres">
      <dgm:prSet presAssocID="{0B77EA17-81F6-4323-8C86-7BD2306777F9}" presName="compNode" presStyleCnt="0"/>
      <dgm:spPr/>
      <dgm:t>
        <a:bodyPr/>
        <a:lstStyle/>
        <a:p>
          <a:endParaRPr lang="en-US"/>
        </a:p>
      </dgm:t>
    </dgm:pt>
    <dgm:pt modelId="{F20417AF-F05A-4106-98F0-B6124A1025E3}" type="pres">
      <dgm:prSet presAssocID="{0B77EA17-81F6-4323-8C86-7BD2306777F9}" presName="aNode" presStyleLbl="bgShp" presStyleIdx="2" presStyleCnt="3"/>
      <dgm:spPr/>
      <dgm:t>
        <a:bodyPr/>
        <a:lstStyle/>
        <a:p>
          <a:endParaRPr lang="en-US"/>
        </a:p>
      </dgm:t>
    </dgm:pt>
    <dgm:pt modelId="{338BA623-2AB5-4C60-B797-47BDB8237850}" type="pres">
      <dgm:prSet presAssocID="{0B77EA17-81F6-4323-8C86-7BD2306777F9}" presName="textNode" presStyleLbl="bgShp" presStyleIdx="2" presStyleCnt="3"/>
      <dgm:spPr/>
      <dgm:t>
        <a:bodyPr/>
        <a:lstStyle/>
        <a:p>
          <a:endParaRPr lang="en-US"/>
        </a:p>
      </dgm:t>
    </dgm:pt>
    <dgm:pt modelId="{A3440CF8-4B8C-4379-998F-4C636C7236B0}" type="pres">
      <dgm:prSet presAssocID="{0B77EA17-81F6-4323-8C86-7BD2306777F9}" presName="compChildNode" presStyleCnt="0"/>
      <dgm:spPr/>
      <dgm:t>
        <a:bodyPr/>
        <a:lstStyle/>
        <a:p>
          <a:endParaRPr lang="en-US"/>
        </a:p>
      </dgm:t>
    </dgm:pt>
    <dgm:pt modelId="{C12A47F6-7223-4E5B-B6B1-C7C1D04EC76D}" type="pres">
      <dgm:prSet presAssocID="{0B77EA17-81F6-4323-8C86-7BD2306777F9}" presName="theInnerList" presStyleCnt="0"/>
      <dgm:spPr/>
      <dgm:t>
        <a:bodyPr/>
        <a:lstStyle/>
        <a:p>
          <a:endParaRPr lang="en-US"/>
        </a:p>
      </dgm:t>
    </dgm:pt>
    <dgm:pt modelId="{2A98E130-BD64-46F6-8D25-E145DC12E7C3}" type="pres">
      <dgm:prSet presAssocID="{632FDC83-7023-476E-87DA-70D58AE1102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8875E8-5E44-48C7-940F-096C2F6AB6E9}" srcId="{CB4781F4-1187-47D8-9C1C-2B716F11FEF0}" destId="{A9B627B3-8B96-413D-96A4-CEC24EC780E4}" srcOrd="1" destOrd="0" parTransId="{1C62196A-574D-4D57-B639-5E73BB2296B4}" sibTransId="{A0DF6C76-3BD5-4E59-A080-0FBA9252C466}"/>
    <dgm:cxn modelId="{B263EEF0-E41E-4EE7-951F-F16CA7DE8E45}" srcId="{A9B627B3-8B96-413D-96A4-CEC24EC780E4}" destId="{CD9A1C39-67C8-4137-8F9D-E2816C4990AA}" srcOrd="0" destOrd="0" parTransId="{9947C70A-2007-4AF3-B727-DF6F88E1459A}" sibTransId="{3AACE5BF-AEC7-4164-BDF9-FE65068D93C2}"/>
    <dgm:cxn modelId="{F669621D-4FB3-4E76-B4B1-BB4687625F89}" type="presOf" srcId="{3A572575-EEFE-40E7-A3DC-8D1B9DD2D5BA}" destId="{4171ACA6-4530-4447-80E3-94396C4EE509}" srcOrd="0" destOrd="0" presId="urn:microsoft.com/office/officeart/2005/8/layout/lProcess2"/>
    <dgm:cxn modelId="{6B21A492-EF84-4CCA-9FC7-25A132B49536}" type="presOf" srcId="{CD9A1C39-67C8-4137-8F9D-E2816C4990AA}" destId="{007EB056-384A-4058-BF38-EC875E2D4A90}" srcOrd="0" destOrd="0" presId="urn:microsoft.com/office/officeart/2005/8/layout/lProcess2"/>
    <dgm:cxn modelId="{B378CF6D-1A97-4E21-A4C6-224DE0F4AA08}" srcId="{3A572575-EEFE-40E7-A3DC-8D1B9DD2D5BA}" destId="{7547360D-A3C4-41B9-BEDA-698017BD3B2B}" srcOrd="0" destOrd="0" parTransId="{2BFB8A71-E159-44E1-B4AA-3B4EC0A72714}" sibTransId="{0BA7E5BD-F06C-4169-AA60-1F0038757170}"/>
    <dgm:cxn modelId="{BFED0D16-88CD-4E81-95AA-06FF7DEA1050}" type="presOf" srcId="{7547360D-A3C4-41B9-BEDA-698017BD3B2B}" destId="{A314CFF5-44B5-4C9A-A20C-B9652D3E887B}" srcOrd="0" destOrd="0" presId="urn:microsoft.com/office/officeart/2005/8/layout/lProcess2"/>
    <dgm:cxn modelId="{90399F00-CBB0-4113-9F71-A0D92989F279}" type="presOf" srcId="{F9323DDE-9D26-44C8-8004-EF7FB5814A73}" destId="{A314CFF5-44B5-4C9A-A20C-B9652D3E887B}" srcOrd="0" destOrd="1" presId="urn:microsoft.com/office/officeart/2005/8/layout/lProcess2"/>
    <dgm:cxn modelId="{1978B12E-AE81-4901-83DC-8B73B1CEED58}" type="presOf" srcId="{0B77EA17-81F6-4323-8C86-7BD2306777F9}" destId="{F20417AF-F05A-4106-98F0-B6124A1025E3}" srcOrd="0" destOrd="0" presId="urn:microsoft.com/office/officeart/2005/8/layout/lProcess2"/>
    <dgm:cxn modelId="{3376142C-71EE-4E1D-BE99-C945A7A363B3}" type="presOf" srcId="{632FDC83-7023-476E-87DA-70D58AE11025}" destId="{2A98E130-BD64-46F6-8D25-E145DC12E7C3}" srcOrd="0" destOrd="0" presId="urn:microsoft.com/office/officeart/2005/8/layout/lProcess2"/>
    <dgm:cxn modelId="{CF42D25E-CDB5-4119-881A-3E2D44618452}" type="presOf" srcId="{884A5C8D-30F1-43BA-8013-61AACFF74011}" destId="{A314CFF5-44B5-4C9A-A20C-B9652D3E887B}" srcOrd="0" destOrd="2" presId="urn:microsoft.com/office/officeart/2005/8/layout/lProcess2"/>
    <dgm:cxn modelId="{6F1292FE-DF49-4FB4-AA86-BA2F91ECAFCC}" type="presOf" srcId="{A9B627B3-8B96-413D-96A4-CEC24EC780E4}" destId="{F9F70775-A85B-46D7-9D03-3907F5455A73}" srcOrd="0" destOrd="0" presId="urn:microsoft.com/office/officeart/2005/8/layout/lProcess2"/>
    <dgm:cxn modelId="{AD67D968-7C85-4972-816A-765F175712D9}" srcId="{CB4781F4-1187-47D8-9C1C-2B716F11FEF0}" destId="{0B77EA17-81F6-4323-8C86-7BD2306777F9}" srcOrd="2" destOrd="0" parTransId="{06919507-F2D5-4771-A08F-23D0C4DF274D}" sibTransId="{EB0921C2-8129-4B44-A77C-D71DED2C59A1}"/>
    <dgm:cxn modelId="{4405F184-4154-49B3-8AD0-8F12A76B6990}" type="presOf" srcId="{CB4781F4-1187-47D8-9C1C-2B716F11FEF0}" destId="{806AB4FC-289F-4546-B762-C24E88BC7408}" srcOrd="0" destOrd="0" presId="urn:microsoft.com/office/officeart/2005/8/layout/lProcess2"/>
    <dgm:cxn modelId="{FFB2FBC8-E0C4-4A58-9D86-4BA4537B7380}" srcId="{0B77EA17-81F6-4323-8C86-7BD2306777F9}" destId="{632FDC83-7023-476E-87DA-70D58AE11025}" srcOrd="0" destOrd="0" parTransId="{C3B63A18-3E16-4ACE-8076-0AEABF16B537}" sibTransId="{A6FEA3FD-BB6D-4253-B0F9-4C5E5B3CDADF}"/>
    <dgm:cxn modelId="{B3182549-6AEB-434C-BCBA-FA194457DD91}" srcId="{7547360D-A3C4-41B9-BEDA-698017BD3B2B}" destId="{884A5C8D-30F1-43BA-8013-61AACFF74011}" srcOrd="1" destOrd="0" parTransId="{0AD81955-FF2B-4196-A9D0-25A11CE9246F}" sibTransId="{DE916A3D-5839-4B99-AA08-D5C4F15E6FCC}"/>
    <dgm:cxn modelId="{676F3B08-9F31-4AE7-9270-423F34B5F457}" srcId="{7547360D-A3C4-41B9-BEDA-698017BD3B2B}" destId="{F9323DDE-9D26-44C8-8004-EF7FB5814A73}" srcOrd="0" destOrd="0" parTransId="{DFF1728A-271D-4D0B-942E-D2275D10C79B}" sibTransId="{70B27539-4419-4E99-AA50-C014A7308EBD}"/>
    <dgm:cxn modelId="{2F478F36-54E2-4CF0-B0FF-F8408403E07D}" srcId="{7547360D-A3C4-41B9-BEDA-698017BD3B2B}" destId="{8B65FF17-D769-4D9F-8C1A-D4C8E6BB5C0D}" srcOrd="3" destOrd="0" parTransId="{FB7ACF79-B4F0-441F-A9F8-5B5B21830C1B}" sibTransId="{DAD54C5A-6D7E-4442-BC3D-16C8EC02F3F7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07B8BCF5-562D-457E-99B9-2FCBDCC91ACD}" type="presOf" srcId="{648098C6-CE61-4705-A244-860456789BF0}" destId="{A314CFF5-44B5-4C9A-A20C-B9652D3E887B}" srcOrd="0" destOrd="3" presId="urn:microsoft.com/office/officeart/2005/8/layout/lProcess2"/>
    <dgm:cxn modelId="{A34B98B2-4B3B-44D1-89F6-CCFBA27BA05A}" srcId="{7547360D-A3C4-41B9-BEDA-698017BD3B2B}" destId="{648098C6-CE61-4705-A244-860456789BF0}" srcOrd="2" destOrd="0" parTransId="{8AB7F546-DF2A-4FC7-85FD-EBEE8FCA7657}" sibTransId="{9DDCDF13-CD0C-4201-B728-DBDC98C5D76E}"/>
    <dgm:cxn modelId="{6DDDF2D3-44CE-41D3-B642-D3F148DF6BE6}" type="presOf" srcId="{0B77EA17-81F6-4323-8C86-7BD2306777F9}" destId="{338BA623-2AB5-4C60-B797-47BDB8237850}" srcOrd="1" destOrd="0" presId="urn:microsoft.com/office/officeart/2005/8/layout/lProcess2"/>
    <dgm:cxn modelId="{AD867622-EDDA-43DE-AAC9-FF2EAAE09442}" type="presOf" srcId="{A9B627B3-8B96-413D-96A4-CEC24EC780E4}" destId="{D803BAB4-22CA-435E-99D7-F44E6A5454AE}" srcOrd="1" destOrd="0" presId="urn:microsoft.com/office/officeart/2005/8/layout/lProcess2"/>
    <dgm:cxn modelId="{B14A0481-D2A9-4CE7-80EF-62F29846AE4D}" type="presOf" srcId="{8B65FF17-D769-4D9F-8C1A-D4C8E6BB5C0D}" destId="{A314CFF5-44B5-4C9A-A20C-B9652D3E887B}" srcOrd="0" destOrd="4" presId="urn:microsoft.com/office/officeart/2005/8/layout/lProcess2"/>
    <dgm:cxn modelId="{84579558-C5F8-4CAC-9D22-0CB067226C3A}" type="presOf" srcId="{3A572575-EEFE-40E7-A3DC-8D1B9DD2D5BA}" destId="{4FC9071B-06BD-45E4-837A-556EB2FB3166}" srcOrd="1" destOrd="0" presId="urn:microsoft.com/office/officeart/2005/8/layout/lProcess2"/>
    <dgm:cxn modelId="{071AB0C7-A660-4C48-9E58-4BA0853E7C4E}" type="presParOf" srcId="{806AB4FC-289F-4546-B762-C24E88BC7408}" destId="{9A2F95F4-0E2D-4335-B8FC-F2560A575CFF}" srcOrd="0" destOrd="0" presId="urn:microsoft.com/office/officeart/2005/8/layout/lProcess2"/>
    <dgm:cxn modelId="{14AD6DF7-758E-45CA-A5A2-AA8A92BEC088}" type="presParOf" srcId="{9A2F95F4-0E2D-4335-B8FC-F2560A575CFF}" destId="{4171ACA6-4530-4447-80E3-94396C4EE509}" srcOrd="0" destOrd="0" presId="urn:microsoft.com/office/officeart/2005/8/layout/lProcess2"/>
    <dgm:cxn modelId="{39C2B359-D0B7-4D56-8249-CC947B11BA20}" type="presParOf" srcId="{9A2F95F4-0E2D-4335-B8FC-F2560A575CFF}" destId="{4FC9071B-06BD-45E4-837A-556EB2FB3166}" srcOrd="1" destOrd="0" presId="urn:microsoft.com/office/officeart/2005/8/layout/lProcess2"/>
    <dgm:cxn modelId="{AB25170F-A7F8-43D4-A3EA-1C4C6F250B2B}" type="presParOf" srcId="{9A2F95F4-0E2D-4335-B8FC-F2560A575CFF}" destId="{A26B4848-A49C-4EA6-A351-29BCB6A84E5F}" srcOrd="2" destOrd="0" presId="urn:microsoft.com/office/officeart/2005/8/layout/lProcess2"/>
    <dgm:cxn modelId="{EE5453BA-D780-49A1-9013-6BC1D60B22A9}" type="presParOf" srcId="{A26B4848-A49C-4EA6-A351-29BCB6A84E5F}" destId="{4A9D1C1E-6825-41F8-A85F-97449F9E0505}" srcOrd="0" destOrd="0" presId="urn:microsoft.com/office/officeart/2005/8/layout/lProcess2"/>
    <dgm:cxn modelId="{452D3323-3363-4709-8EA6-B0FA2ED1DB55}" type="presParOf" srcId="{4A9D1C1E-6825-41F8-A85F-97449F9E0505}" destId="{A314CFF5-44B5-4C9A-A20C-B9652D3E887B}" srcOrd="0" destOrd="0" presId="urn:microsoft.com/office/officeart/2005/8/layout/lProcess2"/>
    <dgm:cxn modelId="{BA19ECA4-CF43-4DA0-8E55-666523235993}" type="presParOf" srcId="{806AB4FC-289F-4546-B762-C24E88BC7408}" destId="{14F8977C-1E9A-4C19-A07F-DC134989923A}" srcOrd="1" destOrd="0" presId="urn:microsoft.com/office/officeart/2005/8/layout/lProcess2"/>
    <dgm:cxn modelId="{87E6EC7C-105D-401A-A983-31512A9C2942}" type="presParOf" srcId="{806AB4FC-289F-4546-B762-C24E88BC7408}" destId="{DA34D2B3-41B1-4C81-BB85-B56E1CD86ABB}" srcOrd="2" destOrd="0" presId="urn:microsoft.com/office/officeart/2005/8/layout/lProcess2"/>
    <dgm:cxn modelId="{7BDCC165-C68C-40D1-BE8A-AB54D48C6EC9}" type="presParOf" srcId="{DA34D2B3-41B1-4C81-BB85-B56E1CD86ABB}" destId="{F9F70775-A85B-46D7-9D03-3907F5455A73}" srcOrd="0" destOrd="0" presId="urn:microsoft.com/office/officeart/2005/8/layout/lProcess2"/>
    <dgm:cxn modelId="{39775BDC-13EB-48B3-AEA5-15D8D94C4B77}" type="presParOf" srcId="{DA34D2B3-41B1-4C81-BB85-B56E1CD86ABB}" destId="{D803BAB4-22CA-435E-99D7-F44E6A5454AE}" srcOrd="1" destOrd="0" presId="urn:microsoft.com/office/officeart/2005/8/layout/lProcess2"/>
    <dgm:cxn modelId="{18821072-F3C2-4A6E-9673-9C0A38E44885}" type="presParOf" srcId="{DA34D2B3-41B1-4C81-BB85-B56E1CD86ABB}" destId="{2EB8DB32-928A-41D8-8103-09734174C906}" srcOrd="2" destOrd="0" presId="urn:microsoft.com/office/officeart/2005/8/layout/lProcess2"/>
    <dgm:cxn modelId="{36C35928-44DA-4D83-A7B4-D076F02C717F}" type="presParOf" srcId="{2EB8DB32-928A-41D8-8103-09734174C906}" destId="{358C2E64-76A1-4E08-9B6A-FEDC82956DC6}" srcOrd="0" destOrd="0" presId="urn:microsoft.com/office/officeart/2005/8/layout/lProcess2"/>
    <dgm:cxn modelId="{0F07A4C7-6736-4A78-93FC-F6BF5FF2BEF1}" type="presParOf" srcId="{358C2E64-76A1-4E08-9B6A-FEDC82956DC6}" destId="{007EB056-384A-4058-BF38-EC875E2D4A90}" srcOrd="0" destOrd="0" presId="urn:microsoft.com/office/officeart/2005/8/layout/lProcess2"/>
    <dgm:cxn modelId="{B4531FBD-3B61-4453-9AFE-4731B0AACE4B}" type="presParOf" srcId="{806AB4FC-289F-4546-B762-C24E88BC7408}" destId="{328E14E8-635B-4D51-B2A8-04ED8DD8F149}" srcOrd="3" destOrd="0" presId="urn:microsoft.com/office/officeart/2005/8/layout/lProcess2"/>
    <dgm:cxn modelId="{8A134679-C777-4617-A04D-495EF368509A}" type="presParOf" srcId="{806AB4FC-289F-4546-B762-C24E88BC7408}" destId="{9DFFE7AC-F85A-4537-908B-5401E98E6201}" srcOrd="4" destOrd="0" presId="urn:microsoft.com/office/officeart/2005/8/layout/lProcess2"/>
    <dgm:cxn modelId="{AB860F49-8899-41BF-AFE8-F3DA69307AE8}" type="presParOf" srcId="{9DFFE7AC-F85A-4537-908B-5401E98E6201}" destId="{F20417AF-F05A-4106-98F0-B6124A1025E3}" srcOrd="0" destOrd="0" presId="urn:microsoft.com/office/officeart/2005/8/layout/lProcess2"/>
    <dgm:cxn modelId="{FB8A4992-4098-4BA3-8D3D-A8EC000368A9}" type="presParOf" srcId="{9DFFE7AC-F85A-4537-908B-5401E98E6201}" destId="{338BA623-2AB5-4C60-B797-47BDB8237850}" srcOrd="1" destOrd="0" presId="urn:microsoft.com/office/officeart/2005/8/layout/lProcess2"/>
    <dgm:cxn modelId="{494D9EC4-77F0-4174-83DC-59D063ABF910}" type="presParOf" srcId="{9DFFE7AC-F85A-4537-908B-5401E98E6201}" destId="{A3440CF8-4B8C-4379-998F-4C636C7236B0}" srcOrd="2" destOrd="0" presId="urn:microsoft.com/office/officeart/2005/8/layout/lProcess2"/>
    <dgm:cxn modelId="{3266FD42-B675-42CB-9B1C-54BD13D1A905}" type="presParOf" srcId="{A3440CF8-4B8C-4379-998F-4C636C7236B0}" destId="{C12A47F6-7223-4E5B-B6B1-C7C1D04EC76D}" srcOrd="0" destOrd="0" presId="urn:microsoft.com/office/officeart/2005/8/layout/lProcess2"/>
    <dgm:cxn modelId="{BE3448AF-EACC-4B26-8FF3-6DA1AC65EFAA}" type="presParOf" srcId="{C12A47F6-7223-4E5B-B6B1-C7C1D04EC76D}" destId="{2A98E130-BD64-46F6-8D25-E145DC12E7C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Desired Target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D75EB41-9668-4696-9670-7D645704D341}">
      <dgm:prSet custT="1"/>
      <dgm:spPr/>
      <dgm:t>
        <a:bodyPr/>
        <a:lstStyle/>
        <a:p>
          <a:r>
            <a:rPr lang="en-US" sz="2400" dirty="0" smtClean="0"/>
            <a:t>Make note of any recent target changes.</a:t>
          </a:r>
        </a:p>
      </dgm:t>
    </dgm:pt>
    <dgm:pt modelId="{70AF8BC6-1D4A-4A22-A13A-44C3B16B3F96}" type="parTrans" cxnId="{BB079C3C-3735-4D4F-9A54-D23773A6259D}">
      <dgm:prSet/>
      <dgm:spPr/>
      <dgm:t>
        <a:bodyPr/>
        <a:lstStyle/>
        <a:p>
          <a:endParaRPr lang="en-US"/>
        </a:p>
      </dgm:t>
    </dgm:pt>
    <dgm:pt modelId="{E38090E7-58E6-44B5-8568-1BD695393076}" type="sibTrans" cxnId="{BB079C3C-3735-4D4F-9A54-D23773A6259D}">
      <dgm:prSet/>
      <dgm:spPr/>
      <dgm:t>
        <a:bodyPr/>
        <a:lstStyle/>
        <a:p>
          <a:endParaRPr lang="en-US"/>
        </a:p>
      </dgm:t>
    </dgm:pt>
    <dgm:pt modelId="{9F96422F-5E06-4392-8F98-0CA0DA686B74}">
      <dgm:prSet custT="1"/>
      <dgm:spPr/>
      <dgm:t>
        <a:bodyPr/>
        <a:lstStyle/>
        <a:p>
          <a:r>
            <a:rPr lang="en-US" sz="3200" dirty="0" smtClean="0"/>
            <a:t>Include the target (if any) as well as how that target was chosen, and why. </a:t>
          </a:r>
          <a:endParaRPr lang="en-US" sz="3200" dirty="0"/>
        </a:p>
      </dgm:t>
    </dgm:pt>
    <dgm:pt modelId="{FB5B6CB7-5A61-4F6D-BEA4-9CD4327E1D72}" type="parTrans" cxnId="{207E9869-D66F-4D12-90BD-D284AAB0D8B5}">
      <dgm:prSet/>
      <dgm:spPr/>
      <dgm:t>
        <a:bodyPr/>
        <a:lstStyle/>
        <a:p>
          <a:endParaRPr lang="en-US"/>
        </a:p>
      </dgm:t>
    </dgm:pt>
    <dgm:pt modelId="{D7FF1D70-5C87-42F3-99A5-80A4482E658E}" type="sibTrans" cxnId="{207E9869-D66F-4D12-90BD-D284AAB0D8B5}">
      <dgm:prSet/>
      <dgm:spPr/>
      <dgm:t>
        <a:bodyPr/>
        <a:lstStyle/>
        <a:p>
          <a:endParaRPr lang="en-US"/>
        </a:p>
      </dgm:t>
    </dgm:pt>
    <dgm:pt modelId="{2F1DB2C8-C23C-4527-A753-407B71239E3E}">
      <dgm:prSet custT="1"/>
      <dgm:spPr/>
      <dgm:t>
        <a:bodyPr/>
        <a:lstStyle/>
        <a:p>
          <a:r>
            <a:rPr lang="en-US" sz="2400" dirty="0" smtClean="0"/>
            <a:t>Provide explanation if the target is different than national or industry benchmarks.</a:t>
          </a:r>
        </a:p>
      </dgm:t>
    </dgm:pt>
    <dgm:pt modelId="{E737F73F-2994-4C29-8FEB-897FC9642794}" type="parTrans" cxnId="{5E54C7F8-4A80-418A-B108-647DBC0B54C9}">
      <dgm:prSet/>
      <dgm:spPr/>
      <dgm:t>
        <a:bodyPr/>
        <a:lstStyle/>
        <a:p>
          <a:endParaRPr lang="en-US"/>
        </a:p>
      </dgm:t>
    </dgm:pt>
    <dgm:pt modelId="{A7129574-944B-48A5-ACBA-0C15A4B574D8}" type="sibTrans" cxnId="{5E54C7F8-4A80-418A-B108-647DBC0B54C9}">
      <dgm:prSet/>
      <dgm:spPr/>
      <dgm:t>
        <a:bodyPr/>
        <a:lstStyle/>
        <a:p>
          <a:endParaRPr lang="en-US"/>
        </a:p>
      </dgm:t>
    </dgm:pt>
    <dgm:pt modelId="{A9369AE7-ABD7-4E45-8F15-D44132F3AACA}">
      <dgm:prSet custT="1"/>
      <dgm:spPr/>
      <dgm:t>
        <a:bodyPr/>
        <a:lstStyle/>
        <a:p>
          <a:endParaRPr lang="en-US" sz="300" dirty="0" smtClean="0"/>
        </a:p>
      </dgm:t>
    </dgm:pt>
    <dgm:pt modelId="{8D6C457B-300F-43B1-8010-DC8864EBE22D}" type="parTrans" cxnId="{B35136C2-FE5D-43DD-8FA9-288059756266}">
      <dgm:prSet/>
      <dgm:spPr/>
      <dgm:t>
        <a:bodyPr/>
        <a:lstStyle/>
        <a:p>
          <a:endParaRPr lang="en-US"/>
        </a:p>
      </dgm:t>
    </dgm:pt>
    <dgm:pt modelId="{49A4914B-57F8-41A9-8BFA-D1229BF15340}" type="sibTrans" cxnId="{B35136C2-FE5D-43DD-8FA9-288059756266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F95F4-0E2D-4335-B8FC-F2560A575CFF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4171ACA6-4530-4447-80E3-94396C4EE509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4FC9071B-06BD-45E4-837A-556EB2FB3166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A26B4848-A49C-4EA6-A351-29BCB6A84E5F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4A9D1C1E-6825-41F8-A85F-97449F9E050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DC1B387F-787F-426A-9261-1314A4E9A0D6}" type="pres">
      <dgm:prSet presAssocID="{9F96422F-5E06-4392-8F98-0CA0DA686B74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8B379D-648E-47DB-A97C-A95A51869689}" type="pres">
      <dgm:prSet presAssocID="{9F96422F-5E06-4392-8F98-0CA0DA686B74}" presName="aSpace2" presStyleCnt="0"/>
      <dgm:spPr/>
      <dgm:t>
        <a:bodyPr/>
        <a:lstStyle/>
        <a:p>
          <a:endParaRPr lang="en-US"/>
        </a:p>
      </dgm:t>
    </dgm:pt>
    <dgm:pt modelId="{07A6E586-9D79-47AD-A015-68E288F1FB7E}" type="pres">
      <dgm:prSet presAssocID="{A9369AE7-ABD7-4E45-8F15-D44132F3AACA}" presName="childNode" presStyleLbl="node1" presStyleIdx="1" presStyleCnt="2" custScaleY="120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079C3C-3735-4D4F-9A54-D23773A6259D}" srcId="{A9369AE7-ABD7-4E45-8F15-D44132F3AACA}" destId="{FD75EB41-9668-4696-9670-7D645704D341}" srcOrd="1" destOrd="0" parTransId="{70AF8BC6-1D4A-4A22-A13A-44C3B16B3F96}" sibTransId="{E38090E7-58E6-44B5-8568-1BD695393076}"/>
    <dgm:cxn modelId="{207E9869-D66F-4D12-90BD-D284AAB0D8B5}" srcId="{3A572575-EEFE-40E7-A3DC-8D1B9DD2D5BA}" destId="{9F96422F-5E06-4392-8F98-0CA0DA686B74}" srcOrd="0" destOrd="0" parTransId="{FB5B6CB7-5A61-4F6D-BEA4-9CD4327E1D72}" sibTransId="{D7FF1D70-5C87-42F3-99A5-80A4482E658E}"/>
    <dgm:cxn modelId="{A989CC68-C697-4C6F-A13E-594FCD4FAA59}" type="presOf" srcId="{A9369AE7-ABD7-4E45-8F15-D44132F3AACA}" destId="{07A6E586-9D79-47AD-A015-68E288F1FB7E}" srcOrd="0" destOrd="0" presId="urn:microsoft.com/office/officeart/2005/8/layout/lProcess2"/>
    <dgm:cxn modelId="{B35136C2-FE5D-43DD-8FA9-288059756266}" srcId="{3A572575-EEFE-40E7-A3DC-8D1B9DD2D5BA}" destId="{A9369AE7-ABD7-4E45-8F15-D44132F3AACA}" srcOrd="1" destOrd="0" parTransId="{8D6C457B-300F-43B1-8010-DC8864EBE22D}" sibTransId="{49A4914B-57F8-41A9-8BFA-D1229BF15340}"/>
    <dgm:cxn modelId="{69F41E74-9E00-487D-9CC6-86C781CAFD17}" type="presOf" srcId="{CB4781F4-1187-47D8-9C1C-2B716F11FEF0}" destId="{806AB4FC-289F-4546-B762-C24E88BC7408}" srcOrd="0" destOrd="0" presId="urn:microsoft.com/office/officeart/2005/8/layout/lProcess2"/>
    <dgm:cxn modelId="{C56928C1-9C7B-4B5D-86D0-5B0341BF5944}" type="presOf" srcId="{FD75EB41-9668-4696-9670-7D645704D341}" destId="{07A6E586-9D79-47AD-A015-68E288F1FB7E}" srcOrd="0" destOrd="2" presId="urn:microsoft.com/office/officeart/2005/8/layout/lProcess2"/>
    <dgm:cxn modelId="{5DDDED6D-5512-42FE-80BE-F8583A9BA7E9}" type="presOf" srcId="{2F1DB2C8-C23C-4527-A753-407B71239E3E}" destId="{07A6E586-9D79-47AD-A015-68E288F1FB7E}" srcOrd="0" destOrd="1" presId="urn:microsoft.com/office/officeart/2005/8/layout/lProcess2"/>
    <dgm:cxn modelId="{0A8CBD93-2B2A-42FE-93F5-B4B0A3F3487E}" type="presOf" srcId="{9F96422F-5E06-4392-8F98-0CA0DA686B74}" destId="{DC1B387F-787F-426A-9261-1314A4E9A0D6}" srcOrd="0" destOrd="0" presId="urn:microsoft.com/office/officeart/2005/8/layout/lProcess2"/>
    <dgm:cxn modelId="{5E54C7F8-4A80-418A-B108-647DBC0B54C9}" srcId="{A9369AE7-ABD7-4E45-8F15-D44132F3AACA}" destId="{2F1DB2C8-C23C-4527-A753-407B71239E3E}" srcOrd="0" destOrd="0" parTransId="{E737F73F-2994-4C29-8FEB-897FC9642794}" sibTransId="{A7129574-944B-48A5-ACBA-0C15A4B574D8}"/>
    <dgm:cxn modelId="{694754F6-03BD-4EB0-B3D8-5A178041284C}" type="presOf" srcId="{3A572575-EEFE-40E7-A3DC-8D1B9DD2D5BA}" destId="{4FC9071B-06BD-45E4-837A-556EB2FB3166}" srcOrd="1" destOrd="0" presId="urn:microsoft.com/office/officeart/2005/8/layout/lProcess2"/>
    <dgm:cxn modelId="{D7A064F4-8ADB-45A3-BDDA-D6690442D89A}" type="presOf" srcId="{3A572575-EEFE-40E7-A3DC-8D1B9DD2D5BA}" destId="{4171ACA6-4530-4447-80E3-94396C4EE509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25D23720-76EA-44E6-9EBB-A0ADBE41AA3A}" type="presParOf" srcId="{806AB4FC-289F-4546-B762-C24E88BC7408}" destId="{9A2F95F4-0E2D-4335-B8FC-F2560A575CFF}" srcOrd="0" destOrd="0" presId="urn:microsoft.com/office/officeart/2005/8/layout/lProcess2"/>
    <dgm:cxn modelId="{A3E5C07F-BAB4-4E40-8B57-C20BD19C0491}" type="presParOf" srcId="{9A2F95F4-0E2D-4335-B8FC-F2560A575CFF}" destId="{4171ACA6-4530-4447-80E3-94396C4EE509}" srcOrd="0" destOrd="0" presId="urn:microsoft.com/office/officeart/2005/8/layout/lProcess2"/>
    <dgm:cxn modelId="{D5F1ED83-F668-4C6F-9BA0-FC892C01C25F}" type="presParOf" srcId="{9A2F95F4-0E2D-4335-B8FC-F2560A575CFF}" destId="{4FC9071B-06BD-45E4-837A-556EB2FB3166}" srcOrd="1" destOrd="0" presId="urn:microsoft.com/office/officeart/2005/8/layout/lProcess2"/>
    <dgm:cxn modelId="{64C40D9D-7372-49F8-8D37-EBB4CAA75FC1}" type="presParOf" srcId="{9A2F95F4-0E2D-4335-B8FC-F2560A575CFF}" destId="{A26B4848-A49C-4EA6-A351-29BCB6A84E5F}" srcOrd="2" destOrd="0" presId="urn:microsoft.com/office/officeart/2005/8/layout/lProcess2"/>
    <dgm:cxn modelId="{D3ACD23F-52AE-4FEA-820D-8C8E3241CEDF}" type="presParOf" srcId="{A26B4848-A49C-4EA6-A351-29BCB6A84E5F}" destId="{4A9D1C1E-6825-41F8-A85F-97449F9E0505}" srcOrd="0" destOrd="0" presId="urn:microsoft.com/office/officeart/2005/8/layout/lProcess2"/>
    <dgm:cxn modelId="{555C2BEF-024F-4543-8E3E-28864BEE5FA1}" type="presParOf" srcId="{4A9D1C1E-6825-41F8-A85F-97449F9E0505}" destId="{DC1B387F-787F-426A-9261-1314A4E9A0D6}" srcOrd="0" destOrd="0" presId="urn:microsoft.com/office/officeart/2005/8/layout/lProcess2"/>
    <dgm:cxn modelId="{86E9D76A-48D4-4D56-A230-7E2D1FE6AB34}" type="presParOf" srcId="{4A9D1C1E-6825-41F8-A85F-97449F9E0505}" destId="{458B379D-648E-47DB-A97C-A95A51869689}" srcOrd="1" destOrd="0" presId="urn:microsoft.com/office/officeart/2005/8/layout/lProcess2"/>
    <dgm:cxn modelId="{6775B391-3D4B-4319-B4EB-17D531A30B38}" type="presParOf" srcId="{4A9D1C1E-6825-41F8-A85F-97449F9E0505}" destId="{07A6E586-9D79-47AD-A015-68E288F1FB7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Desired Performance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4B3E0FFB-6425-4106-AE59-6D30D0CF3E97}">
      <dgm:prSet/>
      <dgm:spPr/>
      <dgm:t>
        <a:bodyPr/>
        <a:lstStyle/>
        <a:p>
          <a:r>
            <a:rPr lang="en-US" dirty="0" smtClean="0"/>
            <a:t>Express desired performance in detailed terms specific to the measure and related to target.</a:t>
          </a:r>
        </a:p>
      </dgm:t>
    </dgm:pt>
    <dgm:pt modelId="{58AF7E11-3A22-4EE2-909E-A8DB45CE2B7E}" type="parTrans" cxnId="{BE4DAA3A-213A-49C3-B259-0BA307415657}">
      <dgm:prSet/>
      <dgm:spPr/>
      <dgm:t>
        <a:bodyPr/>
        <a:lstStyle/>
        <a:p>
          <a:endParaRPr lang="en-US"/>
        </a:p>
      </dgm:t>
    </dgm:pt>
    <dgm:pt modelId="{979346B3-3443-420F-B0B2-2475788E7470}" type="sibTrans" cxnId="{BE4DAA3A-213A-49C3-B259-0BA307415657}">
      <dgm:prSet/>
      <dgm:spPr/>
      <dgm:t>
        <a:bodyPr/>
        <a:lstStyle/>
        <a:p>
          <a:endParaRPr lang="en-US"/>
        </a:p>
      </dgm:t>
    </dgm:pt>
    <dgm:pt modelId="{87C44250-585E-48D7-8386-403512892DA0}">
      <dgm:prSet custT="1"/>
      <dgm:spPr/>
      <dgm:t>
        <a:bodyPr/>
        <a:lstStyle/>
        <a:p>
          <a:r>
            <a:rPr lang="en-US" sz="2200" dirty="0" smtClean="0"/>
            <a:t>Desired performance may be higher, lower, or equal to target.</a:t>
          </a:r>
        </a:p>
      </dgm:t>
    </dgm:pt>
    <dgm:pt modelId="{5CC4B79C-D7D1-40ED-93A6-1BC44389CF24}" type="sibTrans" cxnId="{6B6DAEAA-540E-4C83-96CC-0C3C9F0CB395}">
      <dgm:prSet/>
      <dgm:spPr/>
      <dgm:t>
        <a:bodyPr/>
        <a:lstStyle/>
        <a:p>
          <a:endParaRPr lang="en-US"/>
        </a:p>
      </dgm:t>
    </dgm:pt>
    <dgm:pt modelId="{06EB6979-45FE-40C0-8738-E170114BF77F}" type="parTrans" cxnId="{6B6DAEAA-540E-4C83-96CC-0C3C9F0CB395}">
      <dgm:prSet/>
      <dgm:spPr/>
      <dgm:t>
        <a:bodyPr/>
        <a:lstStyle/>
        <a:p>
          <a:endParaRPr lang="en-US"/>
        </a:p>
      </dgm:t>
    </dgm:pt>
    <dgm:pt modelId="{B30E2CD5-0D7E-4765-8287-123093959E32}">
      <dgm:prSet custT="1"/>
      <dgm:spPr/>
      <dgm:t>
        <a:bodyPr/>
        <a:lstStyle/>
        <a:p>
          <a:r>
            <a:rPr lang="en-US" sz="2200" dirty="0" smtClean="0"/>
            <a:t>Specify any maximum performance threshold or band.</a:t>
          </a:r>
        </a:p>
      </dgm:t>
    </dgm:pt>
    <dgm:pt modelId="{C6C4A8D0-9FDE-4696-A1B5-BB4B01809B0D}" type="parTrans" cxnId="{AB41DD8B-88A2-46C5-8DAA-2BBC39FA3397}">
      <dgm:prSet/>
      <dgm:spPr/>
      <dgm:t>
        <a:bodyPr/>
        <a:lstStyle/>
        <a:p>
          <a:endParaRPr lang="en-US"/>
        </a:p>
      </dgm:t>
    </dgm:pt>
    <dgm:pt modelId="{DFF883B8-413B-4748-AFBA-4EC0C047E74E}" type="sibTrans" cxnId="{AB41DD8B-88A2-46C5-8DAA-2BBC39FA3397}">
      <dgm:prSet/>
      <dgm:spPr/>
      <dgm:t>
        <a:bodyPr/>
        <a:lstStyle/>
        <a:p>
          <a:endParaRPr lang="en-US"/>
        </a:p>
      </dgm:t>
    </dgm:pt>
    <dgm:pt modelId="{D5F74819-AC49-4D4B-9B60-527643300873}">
      <dgm:prSet custT="1"/>
      <dgm:spPr/>
      <dgm:t>
        <a:bodyPr/>
        <a:lstStyle/>
        <a:p>
          <a:endParaRPr lang="en-US" sz="100" dirty="0" smtClean="0"/>
        </a:p>
      </dgm:t>
    </dgm:pt>
    <dgm:pt modelId="{3AA086E9-C1DD-4EE2-8F6E-379703E2545E}" type="parTrans" cxnId="{05218604-2B1E-420B-9985-44471A0A4521}">
      <dgm:prSet/>
      <dgm:spPr/>
      <dgm:t>
        <a:bodyPr/>
        <a:lstStyle/>
        <a:p>
          <a:endParaRPr lang="en-US"/>
        </a:p>
      </dgm:t>
    </dgm:pt>
    <dgm:pt modelId="{D25621BA-7CE7-4126-BB57-9BE52CC41991}" type="sibTrans" cxnId="{05218604-2B1E-420B-9985-44471A0A4521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F95F4-0E2D-4335-B8FC-F2560A575CFF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4171ACA6-4530-4447-80E3-94396C4EE509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4FC9071B-06BD-45E4-837A-556EB2FB3166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A26B4848-A49C-4EA6-A351-29BCB6A84E5F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4A9D1C1E-6825-41F8-A85F-97449F9E050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DF07672F-3264-49C9-A326-6483B44FC5DC}" type="pres">
      <dgm:prSet presAssocID="{4B3E0FFB-6425-4106-AE59-6D30D0CF3E9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3C33-C6D3-421B-92B0-1A33C84A74CD}" type="pres">
      <dgm:prSet presAssocID="{4B3E0FFB-6425-4106-AE59-6D30D0CF3E97}" presName="aSpace2" presStyleCnt="0"/>
      <dgm:spPr/>
    </dgm:pt>
    <dgm:pt modelId="{6DEEE78A-960C-4EA2-9A5B-E526CB999EDE}" type="pres">
      <dgm:prSet presAssocID="{D5F74819-AC49-4D4B-9B60-52764330087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218604-2B1E-420B-9985-44471A0A4521}" srcId="{3A572575-EEFE-40E7-A3DC-8D1B9DD2D5BA}" destId="{D5F74819-AC49-4D4B-9B60-527643300873}" srcOrd="1" destOrd="0" parTransId="{3AA086E9-C1DD-4EE2-8F6E-379703E2545E}" sibTransId="{D25621BA-7CE7-4126-BB57-9BE52CC41991}"/>
    <dgm:cxn modelId="{6B6DAEAA-540E-4C83-96CC-0C3C9F0CB395}" srcId="{D5F74819-AC49-4D4B-9B60-527643300873}" destId="{87C44250-585E-48D7-8386-403512892DA0}" srcOrd="0" destOrd="0" parTransId="{06EB6979-45FE-40C0-8738-E170114BF77F}" sibTransId="{5CC4B79C-D7D1-40ED-93A6-1BC44389CF24}"/>
    <dgm:cxn modelId="{89B64B5C-F7E0-46B2-BC68-A556491F6471}" type="presOf" srcId="{D5F74819-AC49-4D4B-9B60-527643300873}" destId="{6DEEE78A-960C-4EA2-9A5B-E526CB999EDE}" srcOrd="0" destOrd="0" presId="urn:microsoft.com/office/officeart/2005/8/layout/lProcess2"/>
    <dgm:cxn modelId="{BF62CF88-DC08-4A86-BA28-427AF91C2474}" type="presOf" srcId="{3A572575-EEFE-40E7-A3DC-8D1B9DD2D5BA}" destId="{4FC9071B-06BD-45E4-837A-556EB2FB3166}" srcOrd="1" destOrd="0" presId="urn:microsoft.com/office/officeart/2005/8/layout/lProcess2"/>
    <dgm:cxn modelId="{AB41DD8B-88A2-46C5-8DAA-2BBC39FA3397}" srcId="{D5F74819-AC49-4D4B-9B60-527643300873}" destId="{B30E2CD5-0D7E-4765-8287-123093959E32}" srcOrd="1" destOrd="0" parTransId="{C6C4A8D0-9FDE-4696-A1B5-BB4B01809B0D}" sibTransId="{DFF883B8-413B-4748-AFBA-4EC0C047E74E}"/>
    <dgm:cxn modelId="{0C29A0B0-6979-457C-A355-6B31A659E089}" type="presOf" srcId="{3A572575-EEFE-40E7-A3DC-8D1B9DD2D5BA}" destId="{4171ACA6-4530-4447-80E3-94396C4EE509}" srcOrd="0" destOrd="0" presId="urn:microsoft.com/office/officeart/2005/8/layout/lProcess2"/>
    <dgm:cxn modelId="{BE4DAA3A-213A-49C3-B259-0BA307415657}" srcId="{3A572575-EEFE-40E7-A3DC-8D1B9DD2D5BA}" destId="{4B3E0FFB-6425-4106-AE59-6D30D0CF3E97}" srcOrd="0" destOrd="0" parTransId="{58AF7E11-3A22-4EE2-909E-A8DB45CE2B7E}" sibTransId="{979346B3-3443-420F-B0B2-2475788E7470}"/>
    <dgm:cxn modelId="{DDB5A137-E0B5-49CC-B83B-78639F384C47}" type="presOf" srcId="{4B3E0FFB-6425-4106-AE59-6D30D0CF3E97}" destId="{DF07672F-3264-49C9-A326-6483B44FC5DC}" srcOrd="0" destOrd="0" presId="urn:microsoft.com/office/officeart/2005/8/layout/lProcess2"/>
    <dgm:cxn modelId="{389F8999-7178-4848-B241-AA347C6037A2}" type="presOf" srcId="{87C44250-585E-48D7-8386-403512892DA0}" destId="{6DEEE78A-960C-4EA2-9A5B-E526CB999EDE}" srcOrd="0" destOrd="1" presId="urn:microsoft.com/office/officeart/2005/8/layout/lProcess2"/>
    <dgm:cxn modelId="{E8D351AE-3625-4A88-AF62-5ABE98B6238F}" type="presOf" srcId="{CB4781F4-1187-47D8-9C1C-2B716F11FEF0}" destId="{806AB4FC-289F-4546-B762-C24E88BC7408}" srcOrd="0" destOrd="0" presId="urn:microsoft.com/office/officeart/2005/8/layout/lProcess2"/>
    <dgm:cxn modelId="{789F9F4C-9AEB-489F-98D3-8AD9647CCDFF}" type="presOf" srcId="{B30E2CD5-0D7E-4765-8287-123093959E32}" destId="{6DEEE78A-960C-4EA2-9A5B-E526CB999EDE}" srcOrd="0" destOrd="2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CAAAD34A-1061-4339-B7D9-CEFD7D484D15}" type="presParOf" srcId="{806AB4FC-289F-4546-B762-C24E88BC7408}" destId="{9A2F95F4-0E2D-4335-B8FC-F2560A575CFF}" srcOrd="0" destOrd="0" presId="urn:microsoft.com/office/officeart/2005/8/layout/lProcess2"/>
    <dgm:cxn modelId="{DE201430-66D9-4073-8189-5E483A7C502C}" type="presParOf" srcId="{9A2F95F4-0E2D-4335-B8FC-F2560A575CFF}" destId="{4171ACA6-4530-4447-80E3-94396C4EE509}" srcOrd="0" destOrd="0" presId="urn:microsoft.com/office/officeart/2005/8/layout/lProcess2"/>
    <dgm:cxn modelId="{7DAEC1B1-D792-4214-8967-C3D76E0155A9}" type="presParOf" srcId="{9A2F95F4-0E2D-4335-B8FC-F2560A575CFF}" destId="{4FC9071B-06BD-45E4-837A-556EB2FB3166}" srcOrd="1" destOrd="0" presId="urn:microsoft.com/office/officeart/2005/8/layout/lProcess2"/>
    <dgm:cxn modelId="{760251A7-C2A8-409C-80D1-A88DF950DC30}" type="presParOf" srcId="{9A2F95F4-0E2D-4335-B8FC-F2560A575CFF}" destId="{A26B4848-A49C-4EA6-A351-29BCB6A84E5F}" srcOrd="2" destOrd="0" presId="urn:microsoft.com/office/officeart/2005/8/layout/lProcess2"/>
    <dgm:cxn modelId="{C366F623-E2D3-4F8B-B27C-A6FC2F4849A4}" type="presParOf" srcId="{A26B4848-A49C-4EA6-A351-29BCB6A84E5F}" destId="{4A9D1C1E-6825-41F8-A85F-97449F9E0505}" srcOrd="0" destOrd="0" presId="urn:microsoft.com/office/officeart/2005/8/layout/lProcess2"/>
    <dgm:cxn modelId="{24BCA01A-50A4-4B77-B4E3-0836E0918127}" type="presParOf" srcId="{4A9D1C1E-6825-41F8-A85F-97449F9E0505}" destId="{DF07672F-3264-49C9-A326-6483B44FC5DC}" srcOrd="0" destOrd="0" presId="urn:microsoft.com/office/officeart/2005/8/layout/lProcess2"/>
    <dgm:cxn modelId="{B4800D31-6C24-4840-AC14-6089D6C508DE}" type="presParOf" srcId="{4A9D1C1E-6825-41F8-A85F-97449F9E0505}" destId="{84ED3C33-C6D3-421B-92B0-1A33C84A74CD}" srcOrd="1" destOrd="0" presId="urn:microsoft.com/office/officeart/2005/8/layout/lProcess2"/>
    <dgm:cxn modelId="{46DB2CA0-6511-44CF-B860-914181F31DD2}" type="presParOf" srcId="{4A9D1C1E-6825-41F8-A85F-97449F9E0505}" destId="{6DEEE78A-960C-4EA2-9A5B-E526CB999ED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Benchmark Information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CE7992E-7BAF-435A-956E-C389B10C4183}">
      <dgm:prSet/>
      <dgm:spPr/>
      <dgm:t>
        <a:bodyPr/>
        <a:lstStyle/>
        <a:p>
          <a:r>
            <a:rPr lang="en-US" dirty="0" smtClean="0"/>
            <a:t>Include any national, state, or industry benchmarks as well as the agency or organization that uses/produces them.</a:t>
          </a:r>
          <a:endParaRPr lang="en-US" dirty="0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2F95F4-0E2D-4335-B8FC-F2560A575CFF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4171ACA6-4530-4447-80E3-94396C4EE509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4FC9071B-06BD-45E4-837A-556EB2FB3166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A26B4848-A49C-4EA6-A351-29BCB6A84E5F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4A9D1C1E-6825-41F8-A85F-97449F9E050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820C76DB-1D37-4AE4-9A01-0F636A99F0F6}" type="pres">
      <dgm:prSet presAssocID="{ACE7992E-7BAF-435A-956E-C389B10C4183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85C712-7045-47ED-A934-A8BA29B50758}" type="presOf" srcId="{3A572575-EEFE-40E7-A3DC-8D1B9DD2D5BA}" destId="{4FC9071B-06BD-45E4-837A-556EB2FB3166}" srcOrd="1" destOrd="0" presId="urn:microsoft.com/office/officeart/2005/8/layout/lProcess2"/>
    <dgm:cxn modelId="{619C1CA2-FC8B-4516-B8FA-FDCA13516153}" srcId="{3A572575-EEFE-40E7-A3DC-8D1B9DD2D5BA}" destId="{ACE7992E-7BAF-435A-956E-C389B10C4183}" srcOrd="0" destOrd="0" parTransId="{5E93503E-2C43-4244-9BDD-97FD9436DA90}" sibTransId="{EBBDA34A-90E6-4725-8559-4D6C899F3E42}"/>
    <dgm:cxn modelId="{05DAEFCD-9400-4573-89A1-68169684E682}" type="presOf" srcId="{CB4781F4-1187-47D8-9C1C-2B716F11FEF0}" destId="{806AB4FC-289F-4546-B762-C24E88BC7408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3359ECD1-712D-4CDE-B815-A56D8E3ED087}" type="presOf" srcId="{ACE7992E-7BAF-435A-956E-C389B10C4183}" destId="{820C76DB-1D37-4AE4-9A01-0F636A99F0F6}" srcOrd="0" destOrd="0" presId="urn:microsoft.com/office/officeart/2005/8/layout/lProcess2"/>
    <dgm:cxn modelId="{E392AD70-72A1-40F5-9230-70C464C90AEB}" type="presOf" srcId="{3A572575-EEFE-40E7-A3DC-8D1B9DD2D5BA}" destId="{4171ACA6-4530-4447-80E3-94396C4EE509}" srcOrd="0" destOrd="0" presId="urn:microsoft.com/office/officeart/2005/8/layout/lProcess2"/>
    <dgm:cxn modelId="{EE34F8BA-E378-4FE8-9324-841A2D5B59EE}" type="presParOf" srcId="{806AB4FC-289F-4546-B762-C24E88BC7408}" destId="{9A2F95F4-0E2D-4335-B8FC-F2560A575CFF}" srcOrd="0" destOrd="0" presId="urn:microsoft.com/office/officeart/2005/8/layout/lProcess2"/>
    <dgm:cxn modelId="{F84D1989-DCB9-4700-9A6F-0C679ED5403E}" type="presParOf" srcId="{9A2F95F4-0E2D-4335-B8FC-F2560A575CFF}" destId="{4171ACA6-4530-4447-80E3-94396C4EE509}" srcOrd="0" destOrd="0" presId="urn:microsoft.com/office/officeart/2005/8/layout/lProcess2"/>
    <dgm:cxn modelId="{DA772F43-1870-4295-8246-F5D8E44AC263}" type="presParOf" srcId="{9A2F95F4-0E2D-4335-B8FC-F2560A575CFF}" destId="{4FC9071B-06BD-45E4-837A-556EB2FB3166}" srcOrd="1" destOrd="0" presId="urn:microsoft.com/office/officeart/2005/8/layout/lProcess2"/>
    <dgm:cxn modelId="{5AED99FC-038E-4699-873D-372A26811E84}" type="presParOf" srcId="{9A2F95F4-0E2D-4335-B8FC-F2560A575CFF}" destId="{A26B4848-A49C-4EA6-A351-29BCB6A84E5F}" srcOrd="2" destOrd="0" presId="urn:microsoft.com/office/officeart/2005/8/layout/lProcess2"/>
    <dgm:cxn modelId="{6F7EC036-90C6-432F-A84B-2DF431E248EB}" type="presParOf" srcId="{A26B4848-A49C-4EA6-A351-29BCB6A84E5F}" destId="{4A9D1C1E-6825-41F8-A85F-97449F9E0505}" srcOrd="0" destOrd="0" presId="urn:microsoft.com/office/officeart/2005/8/layout/lProcess2"/>
    <dgm:cxn modelId="{179A2BDB-3E9A-4E76-ADA4-D90017FF7265}" type="presParOf" srcId="{4A9D1C1E-6825-41F8-A85F-97449F9E0505}" destId="{820C76DB-1D37-4AE4-9A01-0F636A99F0F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B25C2-B984-42BD-BA96-BEA0F73585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8D03A0-EA34-4A35-9B17-B8DE399D2899}">
      <dgm:prSet phldrT="[Text]" custT="1"/>
      <dgm:spPr/>
      <dgm:t>
        <a:bodyPr/>
        <a:lstStyle/>
        <a:p>
          <a:r>
            <a:rPr lang="en-US" sz="3200" dirty="0" smtClean="0"/>
            <a:t>Garbage in, garbage out</a:t>
          </a:r>
          <a:endParaRPr lang="en-US" sz="3200" dirty="0"/>
        </a:p>
      </dgm:t>
    </dgm:pt>
    <dgm:pt modelId="{857DC135-C34F-425D-8439-A8367907FBD8}" type="parTrans" cxnId="{88D1CE99-E75C-46B8-B515-709626F28899}">
      <dgm:prSet/>
      <dgm:spPr/>
      <dgm:t>
        <a:bodyPr/>
        <a:lstStyle/>
        <a:p>
          <a:endParaRPr lang="en-US"/>
        </a:p>
      </dgm:t>
    </dgm:pt>
    <dgm:pt modelId="{DB1FC8FB-2FE6-4828-9F0C-8D0B56753AEC}" type="sibTrans" cxnId="{88D1CE99-E75C-46B8-B515-709626F28899}">
      <dgm:prSet/>
      <dgm:spPr/>
      <dgm:t>
        <a:bodyPr/>
        <a:lstStyle/>
        <a:p>
          <a:endParaRPr lang="en-US"/>
        </a:p>
      </dgm:t>
    </dgm:pt>
    <dgm:pt modelId="{E791AF4A-CFEC-41BD-8B18-0C6829F4DB0D}">
      <dgm:prSet phldrT="[Text]" custT="1"/>
      <dgm:spPr/>
      <dgm:t>
        <a:bodyPr/>
        <a:lstStyle/>
        <a:p>
          <a:r>
            <a:rPr lang="en-US" sz="3200" dirty="0" smtClean="0"/>
            <a:t>“If the right things are not measured, or are measured inaccurately, those using the data  will be misled and bad decisions will likely follow.”</a:t>
          </a:r>
          <a:r>
            <a:rPr lang="en-US" sz="1800" dirty="0" smtClean="0"/>
            <a:t>- Harry P. Hatry</a:t>
          </a:r>
          <a:endParaRPr lang="en-US" sz="1800" dirty="0"/>
        </a:p>
      </dgm:t>
    </dgm:pt>
    <dgm:pt modelId="{E9265755-AEC2-4E57-A694-CDC9C0B2A92C}" type="sibTrans" cxnId="{F1CD83BE-A1AB-4CD5-8505-DA56221BE126}">
      <dgm:prSet/>
      <dgm:spPr/>
      <dgm:t>
        <a:bodyPr/>
        <a:lstStyle/>
        <a:p>
          <a:endParaRPr lang="en-US"/>
        </a:p>
      </dgm:t>
    </dgm:pt>
    <dgm:pt modelId="{6481A772-2B6D-4A79-BCA7-6E5EA25ADF8F}" type="parTrans" cxnId="{F1CD83BE-A1AB-4CD5-8505-DA56221BE126}">
      <dgm:prSet/>
      <dgm:spPr/>
      <dgm:t>
        <a:bodyPr/>
        <a:lstStyle/>
        <a:p>
          <a:endParaRPr lang="en-US"/>
        </a:p>
      </dgm:t>
    </dgm:pt>
    <dgm:pt modelId="{41F4AA89-2B72-4400-BB98-A9BA2AA10887}">
      <dgm:prSet phldrT="[Text]" custT="1"/>
      <dgm:spPr/>
      <dgm:t>
        <a:bodyPr/>
        <a:lstStyle/>
        <a:p>
          <a:endParaRPr lang="en-US" sz="3200" dirty="0"/>
        </a:p>
      </dgm:t>
    </dgm:pt>
    <dgm:pt modelId="{9FCE6C0C-25F0-4201-9666-2F7E3F4FDD7B}" type="parTrans" cxnId="{6E5C7374-865A-45DA-9D80-4D2E21105195}">
      <dgm:prSet/>
      <dgm:spPr/>
      <dgm:t>
        <a:bodyPr/>
        <a:lstStyle/>
        <a:p>
          <a:endParaRPr lang="en-US"/>
        </a:p>
      </dgm:t>
    </dgm:pt>
    <dgm:pt modelId="{90EBA56E-1FBE-4D74-8646-CA400D00940D}" type="sibTrans" cxnId="{6E5C7374-865A-45DA-9D80-4D2E21105195}">
      <dgm:prSet/>
      <dgm:spPr/>
      <dgm:t>
        <a:bodyPr/>
        <a:lstStyle/>
        <a:p>
          <a:endParaRPr lang="en-US"/>
        </a:p>
      </dgm:t>
    </dgm:pt>
    <dgm:pt modelId="{9992D313-33BE-455D-8583-9D4CE8AA8F66}" type="pres">
      <dgm:prSet presAssocID="{11AB25C2-B984-42BD-BA96-BEA0F73585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7838A6-57AB-4043-BAD4-AAA759982A60}" type="pres">
      <dgm:prSet presAssocID="{E791AF4A-CFEC-41BD-8B18-0C6829F4DB0D}" presName="parentText" presStyleLbl="node1" presStyleIdx="0" presStyleCnt="1" custLinFactNeighborY="64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201A9-6B5C-44AA-85D2-BB859693F25F}" type="pres">
      <dgm:prSet presAssocID="{E791AF4A-CFEC-41BD-8B18-0C6829F4DB0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CD83BE-A1AB-4CD5-8505-DA56221BE126}" srcId="{11AB25C2-B984-42BD-BA96-BEA0F7358538}" destId="{E791AF4A-CFEC-41BD-8B18-0C6829F4DB0D}" srcOrd="0" destOrd="0" parTransId="{6481A772-2B6D-4A79-BCA7-6E5EA25ADF8F}" sibTransId="{E9265755-AEC2-4E57-A694-CDC9C0B2A92C}"/>
    <dgm:cxn modelId="{31BD01B3-B566-4491-A161-1E441FC812CC}" type="presOf" srcId="{11AB25C2-B984-42BD-BA96-BEA0F7358538}" destId="{9992D313-33BE-455D-8583-9D4CE8AA8F66}" srcOrd="0" destOrd="0" presId="urn:microsoft.com/office/officeart/2005/8/layout/vList2"/>
    <dgm:cxn modelId="{D4307415-9452-42FB-8330-2F33A9655013}" type="presOf" srcId="{668D03A0-EA34-4A35-9B17-B8DE399D2899}" destId="{FA9201A9-6B5C-44AA-85D2-BB859693F25F}" srcOrd="0" destOrd="1" presId="urn:microsoft.com/office/officeart/2005/8/layout/vList2"/>
    <dgm:cxn modelId="{6E5C7374-865A-45DA-9D80-4D2E21105195}" srcId="{E791AF4A-CFEC-41BD-8B18-0C6829F4DB0D}" destId="{41F4AA89-2B72-4400-BB98-A9BA2AA10887}" srcOrd="0" destOrd="0" parTransId="{9FCE6C0C-25F0-4201-9666-2F7E3F4FDD7B}" sibTransId="{90EBA56E-1FBE-4D74-8646-CA400D00940D}"/>
    <dgm:cxn modelId="{C394E8AE-0AD4-4099-8F02-6A562F77D3A6}" type="presOf" srcId="{E791AF4A-CFEC-41BD-8B18-0C6829F4DB0D}" destId="{6B7838A6-57AB-4043-BAD4-AAA759982A60}" srcOrd="0" destOrd="0" presId="urn:microsoft.com/office/officeart/2005/8/layout/vList2"/>
    <dgm:cxn modelId="{3C40E77C-5467-4650-A704-02A3861A3063}" type="presOf" srcId="{41F4AA89-2B72-4400-BB98-A9BA2AA10887}" destId="{FA9201A9-6B5C-44AA-85D2-BB859693F25F}" srcOrd="0" destOrd="0" presId="urn:microsoft.com/office/officeart/2005/8/layout/vList2"/>
    <dgm:cxn modelId="{88D1CE99-E75C-46B8-B515-709626F28899}" srcId="{E791AF4A-CFEC-41BD-8B18-0C6829F4DB0D}" destId="{668D03A0-EA34-4A35-9B17-B8DE399D2899}" srcOrd="1" destOrd="0" parTransId="{857DC135-C34F-425D-8439-A8367907FBD8}" sibTransId="{DB1FC8FB-2FE6-4828-9F0C-8D0B56753AEC}"/>
    <dgm:cxn modelId="{AF2DCF2B-4139-4494-8E9A-0AA451781FED}" type="presParOf" srcId="{9992D313-33BE-455D-8583-9D4CE8AA8F66}" destId="{6B7838A6-57AB-4043-BAD4-AAA759982A60}" srcOrd="0" destOrd="0" presId="urn:microsoft.com/office/officeart/2005/8/layout/vList2"/>
    <dgm:cxn modelId="{90C86DA5-4FA6-458D-93A1-782737F06FB5}" type="presParOf" srcId="{9992D313-33BE-455D-8583-9D4CE8AA8F66}" destId="{FA9201A9-6B5C-44AA-85D2-BB859693F25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CF9884F-A52A-4FDA-B5A1-533A27F3944B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0200CF-5296-4800-B0CB-875CD302164F}">
      <dgm:prSet phldrT="[Text]"/>
      <dgm:spPr/>
      <dgm:t>
        <a:bodyPr/>
        <a:lstStyle/>
        <a:p>
          <a:r>
            <a:rPr lang="en-US" dirty="0" smtClean="0"/>
            <a:t>Data Validation</a:t>
          </a:r>
          <a:endParaRPr lang="en-US" dirty="0"/>
        </a:p>
      </dgm:t>
    </dgm:pt>
    <dgm:pt modelId="{6D558642-E57F-4ED0-BDC6-02051701B442}" type="parTrans" cxnId="{0FA52C8C-DA78-48E4-AE58-9C88B0F6E3B0}">
      <dgm:prSet/>
      <dgm:spPr/>
      <dgm:t>
        <a:bodyPr/>
        <a:lstStyle/>
        <a:p>
          <a:endParaRPr lang="en-US"/>
        </a:p>
      </dgm:t>
    </dgm:pt>
    <dgm:pt modelId="{598430D9-2F8D-49F8-8426-535BE87BA3FF}" type="sibTrans" cxnId="{0FA52C8C-DA78-48E4-AE58-9C88B0F6E3B0}">
      <dgm:prSet/>
      <dgm:spPr/>
      <dgm:t>
        <a:bodyPr/>
        <a:lstStyle/>
        <a:p>
          <a:endParaRPr lang="en-US"/>
        </a:p>
      </dgm:t>
    </dgm:pt>
    <dgm:pt modelId="{F9E86E3A-8B0B-4B20-8976-EF52FBB51269}">
      <dgm:prSet custT="1"/>
      <dgm:spPr/>
      <dgm:t>
        <a:bodyPr/>
        <a:lstStyle/>
        <a:p>
          <a:r>
            <a:rPr lang="en-US" sz="3600" dirty="0" smtClean="0"/>
            <a:t>Data verification and correction</a:t>
          </a:r>
          <a:endParaRPr lang="en-US" sz="3600" dirty="0"/>
        </a:p>
      </dgm:t>
    </dgm:pt>
    <dgm:pt modelId="{024E48A2-25D3-4237-8B28-1FDFB889439B}" type="parTrans" cxnId="{6C161A4B-173A-4738-BD19-E007771BD2FC}">
      <dgm:prSet/>
      <dgm:spPr/>
      <dgm:t>
        <a:bodyPr/>
        <a:lstStyle/>
        <a:p>
          <a:endParaRPr lang="en-US"/>
        </a:p>
      </dgm:t>
    </dgm:pt>
    <dgm:pt modelId="{23D0E44E-ABF6-4D02-9857-4EA2870E1C3B}" type="sibTrans" cxnId="{6C161A4B-173A-4738-BD19-E007771BD2FC}">
      <dgm:prSet/>
      <dgm:spPr/>
      <dgm:t>
        <a:bodyPr/>
        <a:lstStyle/>
        <a:p>
          <a:endParaRPr lang="en-US"/>
        </a:p>
      </dgm:t>
    </dgm:pt>
    <dgm:pt modelId="{C70BFD4C-E5E2-4214-8624-B701C6D78F17}">
      <dgm:prSet custT="1"/>
      <dgm:spPr/>
      <dgm:t>
        <a:bodyPr/>
        <a:lstStyle/>
        <a:p>
          <a:r>
            <a:rPr lang="en-US" sz="3600" dirty="0" smtClean="0"/>
            <a:t>Security Protocols</a:t>
          </a:r>
          <a:endParaRPr lang="en-US" sz="3600" dirty="0"/>
        </a:p>
      </dgm:t>
    </dgm:pt>
    <dgm:pt modelId="{F0EF9450-AD73-42EF-B307-1D40F0C5B0D9}" type="parTrans" cxnId="{CF84A7EE-CE33-45AC-85A9-DBE59EA4F509}">
      <dgm:prSet/>
      <dgm:spPr/>
      <dgm:t>
        <a:bodyPr/>
        <a:lstStyle/>
        <a:p>
          <a:endParaRPr lang="en-US"/>
        </a:p>
      </dgm:t>
    </dgm:pt>
    <dgm:pt modelId="{D4B980B2-68C5-451A-9206-43BEC65B9830}" type="sibTrans" cxnId="{CF84A7EE-CE33-45AC-85A9-DBE59EA4F509}">
      <dgm:prSet/>
      <dgm:spPr/>
      <dgm:t>
        <a:bodyPr/>
        <a:lstStyle/>
        <a:p>
          <a:endParaRPr lang="en-US"/>
        </a:p>
      </dgm:t>
    </dgm:pt>
    <dgm:pt modelId="{423680F1-F736-4CA5-BA9B-C288404940DD}">
      <dgm:prSet custT="1"/>
      <dgm:spPr/>
      <dgm:t>
        <a:bodyPr/>
        <a:lstStyle/>
        <a:p>
          <a:r>
            <a:rPr lang="en-US" sz="3600" dirty="0" smtClean="0"/>
            <a:t>Training</a:t>
          </a:r>
          <a:endParaRPr lang="en-US" sz="3600" dirty="0"/>
        </a:p>
      </dgm:t>
    </dgm:pt>
    <dgm:pt modelId="{107864F2-E8C1-49E2-8BAD-C1FEE340ECF7}" type="parTrans" cxnId="{88CB6A24-16C7-4A77-B90C-FFE0E7D16E50}">
      <dgm:prSet/>
      <dgm:spPr/>
      <dgm:t>
        <a:bodyPr/>
        <a:lstStyle/>
        <a:p>
          <a:endParaRPr lang="en-US"/>
        </a:p>
      </dgm:t>
    </dgm:pt>
    <dgm:pt modelId="{EB91EE96-0743-481E-83F6-8A81F55007C6}" type="sibTrans" cxnId="{88CB6A24-16C7-4A77-B90C-FFE0E7D16E50}">
      <dgm:prSet/>
      <dgm:spPr/>
      <dgm:t>
        <a:bodyPr/>
        <a:lstStyle/>
        <a:p>
          <a:endParaRPr lang="en-US"/>
        </a:p>
      </dgm:t>
    </dgm:pt>
    <dgm:pt modelId="{CDFD7501-4D4B-4466-B071-1D2D82C36DE0}">
      <dgm:prSet custT="1"/>
      <dgm:spPr/>
      <dgm:t>
        <a:bodyPr/>
        <a:lstStyle/>
        <a:p>
          <a:r>
            <a:rPr lang="en-US" sz="3600" dirty="0" smtClean="0"/>
            <a:t>Management oversight</a:t>
          </a:r>
          <a:endParaRPr lang="en-US" sz="3600" dirty="0"/>
        </a:p>
      </dgm:t>
    </dgm:pt>
    <dgm:pt modelId="{F1CB584D-2053-44F0-9D5D-299B02E87A0B}" type="parTrans" cxnId="{317215C9-595D-4556-A565-F9D81C56DC1D}">
      <dgm:prSet/>
      <dgm:spPr/>
      <dgm:t>
        <a:bodyPr/>
        <a:lstStyle/>
        <a:p>
          <a:endParaRPr lang="en-US"/>
        </a:p>
      </dgm:t>
    </dgm:pt>
    <dgm:pt modelId="{D9ABB329-E76F-4F16-9F67-9804549B8CD5}" type="sibTrans" cxnId="{317215C9-595D-4556-A565-F9D81C56DC1D}">
      <dgm:prSet/>
      <dgm:spPr/>
      <dgm:t>
        <a:bodyPr/>
        <a:lstStyle/>
        <a:p>
          <a:endParaRPr lang="en-US"/>
        </a:p>
      </dgm:t>
    </dgm:pt>
    <dgm:pt modelId="{7D123B57-65A0-4038-806F-9DDDB494FC5D}">
      <dgm:prSet custT="1"/>
      <dgm:spPr/>
      <dgm:t>
        <a:bodyPr/>
        <a:lstStyle/>
        <a:p>
          <a:endParaRPr lang="en-US" sz="1800" dirty="0"/>
        </a:p>
      </dgm:t>
    </dgm:pt>
    <dgm:pt modelId="{7053211A-A703-47BA-B394-CD4F7784DE10}" type="parTrans" cxnId="{E7423AC8-18C6-4D68-93D6-0A932CCD7F54}">
      <dgm:prSet/>
      <dgm:spPr/>
      <dgm:t>
        <a:bodyPr/>
        <a:lstStyle/>
        <a:p>
          <a:endParaRPr lang="en-US"/>
        </a:p>
      </dgm:t>
    </dgm:pt>
    <dgm:pt modelId="{8082D4FE-6C76-4324-A067-63C6B9744765}" type="sibTrans" cxnId="{E7423AC8-18C6-4D68-93D6-0A932CCD7F54}">
      <dgm:prSet/>
      <dgm:spPr/>
      <dgm:t>
        <a:bodyPr/>
        <a:lstStyle/>
        <a:p>
          <a:endParaRPr lang="en-US"/>
        </a:p>
      </dgm:t>
    </dgm:pt>
    <dgm:pt modelId="{52AC58A8-263A-4CBC-ABCD-4F147D8D3173}" type="pres">
      <dgm:prSet presAssocID="{BCF9884F-A52A-4FDA-B5A1-533A27F3944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6CE9B5-A60F-4060-B0FD-A3C4C3DD5C30}" type="pres">
      <dgm:prSet presAssocID="{320200CF-5296-4800-B0CB-875CD302164F}" presName="compNode" presStyleCnt="0"/>
      <dgm:spPr/>
    </dgm:pt>
    <dgm:pt modelId="{CD404A91-609B-4880-AD45-2DBE48D11E1B}" type="pres">
      <dgm:prSet presAssocID="{320200CF-5296-4800-B0CB-875CD302164F}" presName="aNode" presStyleLbl="bgShp" presStyleIdx="0" presStyleCnt="1"/>
      <dgm:spPr/>
      <dgm:t>
        <a:bodyPr/>
        <a:lstStyle/>
        <a:p>
          <a:endParaRPr lang="en-US"/>
        </a:p>
      </dgm:t>
    </dgm:pt>
    <dgm:pt modelId="{1C2D3493-0B1F-44AB-9B3F-4620BC40B4BA}" type="pres">
      <dgm:prSet presAssocID="{320200CF-5296-4800-B0CB-875CD302164F}" presName="textNode" presStyleLbl="bgShp" presStyleIdx="0" presStyleCnt="1"/>
      <dgm:spPr/>
      <dgm:t>
        <a:bodyPr/>
        <a:lstStyle/>
        <a:p>
          <a:endParaRPr lang="en-US"/>
        </a:p>
      </dgm:t>
    </dgm:pt>
    <dgm:pt modelId="{A276DD94-445E-4866-92C6-00ACD0B60BDC}" type="pres">
      <dgm:prSet presAssocID="{320200CF-5296-4800-B0CB-875CD302164F}" presName="compChildNode" presStyleCnt="0"/>
      <dgm:spPr/>
    </dgm:pt>
    <dgm:pt modelId="{B77826DA-C67C-49DE-92A0-539A31A88781}" type="pres">
      <dgm:prSet presAssocID="{320200CF-5296-4800-B0CB-875CD302164F}" presName="theInnerList" presStyleCnt="0"/>
      <dgm:spPr/>
    </dgm:pt>
    <dgm:pt modelId="{F1E1C992-240A-45B0-9A44-96904475628C}" type="pres">
      <dgm:prSet presAssocID="{7D123B57-65A0-4038-806F-9DDDB494FC5D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F5EDF8-58A0-4B0A-A347-41E755C259D4}" type="presOf" srcId="{C70BFD4C-E5E2-4214-8624-B701C6D78F17}" destId="{F1E1C992-240A-45B0-9A44-96904475628C}" srcOrd="0" destOrd="2" presId="urn:microsoft.com/office/officeart/2005/8/layout/lProcess2"/>
    <dgm:cxn modelId="{5856E482-D85E-4E77-A22D-A98DEA266BF3}" type="presOf" srcId="{F9E86E3A-8B0B-4B20-8976-EF52FBB51269}" destId="{F1E1C992-240A-45B0-9A44-96904475628C}" srcOrd="0" destOrd="1" presId="urn:microsoft.com/office/officeart/2005/8/layout/lProcess2"/>
    <dgm:cxn modelId="{79D6B632-0C96-4DFA-913B-AC5ECD1E259B}" type="presOf" srcId="{BCF9884F-A52A-4FDA-B5A1-533A27F3944B}" destId="{52AC58A8-263A-4CBC-ABCD-4F147D8D3173}" srcOrd="0" destOrd="0" presId="urn:microsoft.com/office/officeart/2005/8/layout/lProcess2"/>
    <dgm:cxn modelId="{E7423AC8-18C6-4D68-93D6-0A932CCD7F54}" srcId="{320200CF-5296-4800-B0CB-875CD302164F}" destId="{7D123B57-65A0-4038-806F-9DDDB494FC5D}" srcOrd="0" destOrd="0" parTransId="{7053211A-A703-47BA-B394-CD4F7784DE10}" sibTransId="{8082D4FE-6C76-4324-A067-63C6B9744765}"/>
    <dgm:cxn modelId="{B31C0254-0D32-449C-847D-FB10D2258BD9}" type="presOf" srcId="{CDFD7501-4D4B-4466-B071-1D2D82C36DE0}" destId="{F1E1C992-240A-45B0-9A44-96904475628C}" srcOrd="0" destOrd="4" presId="urn:microsoft.com/office/officeart/2005/8/layout/lProcess2"/>
    <dgm:cxn modelId="{B9759444-1383-4CA4-984B-C742CD44A108}" type="presOf" srcId="{7D123B57-65A0-4038-806F-9DDDB494FC5D}" destId="{F1E1C992-240A-45B0-9A44-96904475628C}" srcOrd="0" destOrd="0" presId="urn:microsoft.com/office/officeart/2005/8/layout/lProcess2"/>
    <dgm:cxn modelId="{317215C9-595D-4556-A565-F9D81C56DC1D}" srcId="{7D123B57-65A0-4038-806F-9DDDB494FC5D}" destId="{CDFD7501-4D4B-4466-B071-1D2D82C36DE0}" srcOrd="3" destOrd="0" parTransId="{F1CB584D-2053-44F0-9D5D-299B02E87A0B}" sibTransId="{D9ABB329-E76F-4F16-9F67-9804549B8CD5}"/>
    <dgm:cxn modelId="{9C00F013-F16A-4CD8-AFB2-5705AFB93E84}" type="presOf" srcId="{423680F1-F736-4CA5-BA9B-C288404940DD}" destId="{F1E1C992-240A-45B0-9A44-96904475628C}" srcOrd="0" destOrd="3" presId="urn:microsoft.com/office/officeart/2005/8/layout/lProcess2"/>
    <dgm:cxn modelId="{6C161A4B-173A-4738-BD19-E007771BD2FC}" srcId="{7D123B57-65A0-4038-806F-9DDDB494FC5D}" destId="{F9E86E3A-8B0B-4B20-8976-EF52FBB51269}" srcOrd="0" destOrd="0" parTransId="{024E48A2-25D3-4237-8B28-1FDFB889439B}" sibTransId="{23D0E44E-ABF6-4D02-9857-4EA2870E1C3B}"/>
    <dgm:cxn modelId="{88CB6A24-16C7-4A77-B90C-FFE0E7D16E50}" srcId="{7D123B57-65A0-4038-806F-9DDDB494FC5D}" destId="{423680F1-F736-4CA5-BA9B-C288404940DD}" srcOrd="2" destOrd="0" parTransId="{107864F2-E8C1-49E2-8BAD-C1FEE340ECF7}" sibTransId="{EB91EE96-0743-481E-83F6-8A81F55007C6}"/>
    <dgm:cxn modelId="{CF84A7EE-CE33-45AC-85A9-DBE59EA4F509}" srcId="{7D123B57-65A0-4038-806F-9DDDB494FC5D}" destId="{C70BFD4C-E5E2-4214-8624-B701C6D78F17}" srcOrd="1" destOrd="0" parTransId="{F0EF9450-AD73-42EF-B307-1D40F0C5B0D9}" sibTransId="{D4B980B2-68C5-451A-9206-43BEC65B9830}"/>
    <dgm:cxn modelId="{07FBFDE6-2C7B-4856-8FB3-07ADE09D937E}" type="presOf" srcId="{320200CF-5296-4800-B0CB-875CD302164F}" destId="{CD404A91-609B-4880-AD45-2DBE48D11E1B}" srcOrd="0" destOrd="0" presId="urn:microsoft.com/office/officeart/2005/8/layout/lProcess2"/>
    <dgm:cxn modelId="{0FA52C8C-DA78-48E4-AE58-9C88B0F6E3B0}" srcId="{BCF9884F-A52A-4FDA-B5A1-533A27F3944B}" destId="{320200CF-5296-4800-B0CB-875CD302164F}" srcOrd="0" destOrd="0" parTransId="{6D558642-E57F-4ED0-BDC6-02051701B442}" sibTransId="{598430D9-2F8D-49F8-8426-535BE87BA3FF}"/>
    <dgm:cxn modelId="{8720E114-0E57-4D27-BFB6-410BE65EBDC3}" type="presOf" srcId="{320200CF-5296-4800-B0CB-875CD302164F}" destId="{1C2D3493-0B1F-44AB-9B3F-4620BC40B4BA}" srcOrd="1" destOrd="0" presId="urn:microsoft.com/office/officeart/2005/8/layout/lProcess2"/>
    <dgm:cxn modelId="{15C6BA31-7730-4C8D-800F-3AD50D8F1716}" type="presParOf" srcId="{52AC58A8-263A-4CBC-ABCD-4F147D8D3173}" destId="{C86CE9B5-A60F-4060-B0FD-A3C4C3DD5C30}" srcOrd="0" destOrd="0" presId="urn:microsoft.com/office/officeart/2005/8/layout/lProcess2"/>
    <dgm:cxn modelId="{6EF05CA6-68F7-48C1-8DE4-1D2BF8DFCC58}" type="presParOf" srcId="{C86CE9B5-A60F-4060-B0FD-A3C4C3DD5C30}" destId="{CD404A91-609B-4880-AD45-2DBE48D11E1B}" srcOrd="0" destOrd="0" presId="urn:microsoft.com/office/officeart/2005/8/layout/lProcess2"/>
    <dgm:cxn modelId="{4CCD09BD-9505-4944-90E1-08713D300865}" type="presParOf" srcId="{C86CE9B5-A60F-4060-B0FD-A3C4C3DD5C30}" destId="{1C2D3493-0B1F-44AB-9B3F-4620BC40B4BA}" srcOrd="1" destOrd="0" presId="urn:microsoft.com/office/officeart/2005/8/layout/lProcess2"/>
    <dgm:cxn modelId="{F22583E2-E0D6-49AB-A197-8FBDC62D17C2}" type="presParOf" srcId="{C86CE9B5-A60F-4060-B0FD-A3C4C3DD5C30}" destId="{A276DD94-445E-4866-92C6-00ACD0B60BDC}" srcOrd="2" destOrd="0" presId="urn:microsoft.com/office/officeart/2005/8/layout/lProcess2"/>
    <dgm:cxn modelId="{C911E044-D809-4469-A351-A75EE33BEDEE}" type="presParOf" srcId="{A276DD94-445E-4866-92C6-00ACD0B60BDC}" destId="{B77826DA-C67C-49DE-92A0-539A31A88781}" srcOrd="0" destOrd="0" presId="urn:microsoft.com/office/officeart/2005/8/layout/lProcess2"/>
    <dgm:cxn modelId="{20EB74D6-62BD-45AD-9885-DAD7743866CC}" type="presParOf" srcId="{B77826DA-C67C-49DE-92A0-539A31A88781}" destId="{F1E1C992-240A-45B0-9A44-96904475628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Verify/Validate Data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2B6A80A2-5C2E-4BEA-AB68-E4E338C8232C}">
      <dgm:prSet/>
      <dgm:spPr/>
      <dgm:t>
        <a:bodyPr/>
        <a:lstStyle/>
        <a:p>
          <a:r>
            <a:rPr lang="en-US" dirty="0" smtClean="0"/>
            <a:t>Validate data in a manner to assure OPB that the results are replicable.</a:t>
          </a:r>
          <a:endParaRPr lang="en-US" dirty="0"/>
        </a:p>
      </dgm:t>
    </dgm:pt>
    <dgm:pt modelId="{9B8C4B65-D517-4545-9B3F-A6D070EA1D7E}" type="parTrans" cxnId="{21A040AF-07C8-44F3-8F4C-4393F48571D1}">
      <dgm:prSet/>
      <dgm:spPr/>
      <dgm:t>
        <a:bodyPr/>
        <a:lstStyle/>
        <a:p>
          <a:endParaRPr lang="en-US"/>
        </a:p>
      </dgm:t>
    </dgm:pt>
    <dgm:pt modelId="{EFC0C420-90B2-464E-B0AF-BB18E2E4F621}" type="sibTrans" cxnId="{21A040AF-07C8-44F3-8F4C-4393F48571D1}">
      <dgm:prSet/>
      <dgm:spPr/>
      <dgm:t>
        <a:bodyPr/>
        <a:lstStyle/>
        <a:p>
          <a:endParaRPr lang="en-US"/>
        </a:p>
      </dgm:t>
    </dgm:pt>
    <dgm:pt modelId="{F068603E-EE9F-414D-B75D-A9F287CE2082}">
      <dgm:prSet/>
      <dgm:spPr/>
      <dgm:t>
        <a:bodyPr/>
        <a:lstStyle/>
        <a:p>
          <a:r>
            <a:rPr lang="en-US" dirty="0" smtClean="0"/>
            <a:t>Perform a check on the data for the measure.</a:t>
          </a:r>
          <a:endParaRPr lang="en-US" dirty="0"/>
        </a:p>
      </dgm:t>
    </dgm:pt>
    <dgm:pt modelId="{943B9168-57E9-4E1F-9785-8E7F1EFC821D}" type="parTrans" cxnId="{509D6AF8-8BFD-43A2-8D28-5B69DA9863D9}">
      <dgm:prSet/>
      <dgm:spPr/>
      <dgm:t>
        <a:bodyPr/>
        <a:lstStyle/>
        <a:p>
          <a:endParaRPr lang="en-US"/>
        </a:p>
      </dgm:t>
    </dgm:pt>
    <dgm:pt modelId="{FBDF0121-9111-42F0-9CE1-D8D30A97BF0C}" type="sibTrans" cxnId="{509D6AF8-8BFD-43A2-8D28-5B69DA9863D9}">
      <dgm:prSet/>
      <dgm:spPr/>
      <dgm:t>
        <a:bodyPr/>
        <a:lstStyle/>
        <a:p>
          <a:endParaRPr lang="en-US"/>
        </a:p>
      </dgm:t>
    </dgm:pt>
    <dgm:pt modelId="{92E3D1BE-D5C3-450A-9C50-D00B3B989EC9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AE95DE-205F-411C-AE00-32C6F4E19062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9A6F4EF2-64A5-406A-BEBE-94F5DF52AE76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2EE7AF70-9400-4A2B-BF79-D54738B255B3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6DBB8B6D-7DFB-42F2-9744-106F415C2295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BC4DD069-A7FE-41B1-B592-CA6F105425C5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4FF89257-9673-4BF5-AD9F-91B0276A2CB8}" type="pres">
      <dgm:prSet presAssocID="{F068603E-EE9F-414D-B75D-A9F287CE208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A18C6-E175-490F-B3DF-317675DF8FDD}" type="pres">
      <dgm:prSet presAssocID="{F068603E-EE9F-414D-B75D-A9F287CE2082}" presName="aSpace2" presStyleCnt="0"/>
      <dgm:spPr/>
      <dgm:t>
        <a:bodyPr/>
        <a:lstStyle/>
        <a:p>
          <a:endParaRPr lang="en-US"/>
        </a:p>
      </dgm:t>
    </dgm:pt>
    <dgm:pt modelId="{B16030EA-5B7D-4989-9A98-2DAEB64DD0D9}" type="pres">
      <dgm:prSet presAssocID="{2B6A80A2-5C2E-4BEA-AB68-E4E338C8232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1B438F8A-1501-4AE1-9B39-D04180D154B8}" type="presOf" srcId="{F068603E-EE9F-414D-B75D-A9F287CE2082}" destId="{4FF89257-9673-4BF5-AD9F-91B0276A2CB8}" srcOrd="0" destOrd="0" presId="urn:microsoft.com/office/officeart/2005/8/layout/lProcess2"/>
    <dgm:cxn modelId="{502E5DC3-F611-4803-A881-9E2CF4BC025D}" type="presOf" srcId="{CB4781F4-1187-47D8-9C1C-2B716F11FEF0}" destId="{92E3D1BE-D5C3-450A-9C50-D00B3B989EC9}" srcOrd="0" destOrd="0" presId="urn:microsoft.com/office/officeart/2005/8/layout/lProcess2"/>
    <dgm:cxn modelId="{21A040AF-07C8-44F3-8F4C-4393F48571D1}" srcId="{3A572575-EEFE-40E7-A3DC-8D1B9DD2D5BA}" destId="{2B6A80A2-5C2E-4BEA-AB68-E4E338C8232C}" srcOrd="1" destOrd="0" parTransId="{9B8C4B65-D517-4545-9B3F-A6D070EA1D7E}" sibTransId="{EFC0C420-90B2-464E-B0AF-BB18E2E4F621}"/>
    <dgm:cxn modelId="{79D298D7-E5C7-4788-AB94-FD54D47F5A73}" type="presOf" srcId="{2B6A80A2-5C2E-4BEA-AB68-E4E338C8232C}" destId="{B16030EA-5B7D-4989-9A98-2DAEB64DD0D9}" srcOrd="0" destOrd="0" presId="urn:microsoft.com/office/officeart/2005/8/layout/lProcess2"/>
    <dgm:cxn modelId="{D2C5D227-4455-4363-AA3F-E8A82E109657}" type="presOf" srcId="{3A572575-EEFE-40E7-A3DC-8D1B9DD2D5BA}" destId="{9A6F4EF2-64A5-406A-BEBE-94F5DF52AE76}" srcOrd="0" destOrd="0" presId="urn:microsoft.com/office/officeart/2005/8/layout/lProcess2"/>
    <dgm:cxn modelId="{509D6AF8-8BFD-43A2-8D28-5B69DA9863D9}" srcId="{3A572575-EEFE-40E7-A3DC-8D1B9DD2D5BA}" destId="{F068603E-EE9F-414D-B75D-A9F287CE2082}" srcOrd="0" destOrd="0" parTransId="{943B9168-57E9-4E1F-9785-8E7F1EFC821D}" sibTransId="{FBDF0121-9111-42F0-9CE1-D8D30A97BF0C}"/>
    <dgm:cxn modelId="{4CBAF47A-D772-49B8-8ABD-44992B973A36}" type="presOf" srcId="{3A572575-EEFE-40E7-A3DC-8D1B9DD2D5BA}" destId="{2EE7AF70-9400-4A2B-BF79-D54738B255B3}" srcOrd="1" destOrd="0" presId="urn:microsoft.com/office/officeart/2005/8/layout/lProcess2"/>
    <dgm:cxn modelId="{E3424D50-285C-4D59-8C31-67E0939EBEA0}" type="presParOf" srcId="{92E3D1BE-D5C3-450A-9C50-D00B3B989EC9}" destId="{41AE95DE-205F-411C-AE00-32C6F4E19062}" srcOrd="0" destOrd="0" presId="urn:microsoft.com/office/officeart/2005/8/layout/lProcess2"/>
    <dgm:cxn modelId="{19859EB2-3398-437F-9B92-DDF04DCA5A63}" type="presParOf" srcId="{41AE95DE-205F-411C-AE00-32C6F4E19062}" destId="{9A6F4EF2-64A5-406A-BEBE-94F5DF52AE76}" srcOrd="0" destOrd="0" presId="urn:microsoft.com/office/officeart/2005/8/layout/lProcess2"/>
    <dgm:cxn modelId="{32777CC2-A7A0-4BC2-9C94-9D3FDE62BFCD}" type="presParOf" srcId="{41AE95DE-205F-411C-AE00-32C6F4E19062}" destId="{2EE7AF70-9400-4A2B-BF79-D54738B255B3}" srcOrd="1" destOrd="0" presId="urn:microsoft.com/office/officeart/2005/8/layout/lProcess2"/>
    <dgm:cxn modelId="{0D425AC3-B39A-4C9B-80B2-8ED98D9162C0}" type="presParOf" srcId="{41AE95DE-205F-411C-AE00-32C6F4E19062}" destId="{6DBB8B6D-7DFB-42F2-9744-106F415C2295}" srcOrd="2" destOrd="0" presId="urn:microsoft.com/office/officeart/2005/8/layout/lProcess2"/>
    <dgm:cxn modelId="{2973AFE0-5FD3-4C01-A19F-A1A46A5C9261}" type="presParOf" srcId="{6DBB8B6D-7DFB-42F2-9744-106F415C2295}" destId="{BC4DD069-A7FE-41B1-B592-CA6F105425C5}" srcOrd="0" destOrd="0" presId="urn:microsoft.com/office/officeart/2005/8/layout/lProcess2"/>
    <dgm:cxn modelId="{46641BDC-7A25-404F-B7EC-05B7D4DFEE9E}" type="presParOf" srcId="{BC4DD069-A7FE-41B1-B592-CA6F105425C5}" destId="{4FF89257-9673-4BF5-AD9F-91B0276A2CB8}" srcOrd="0" destOrd="0" presId="urn:microsoft.com/office/officeart/2005/8/layout/lProcess2"/>
    <dgm:cxn modelId="{D3E6408A-DB3F-4963-9FDA-9520B72E1556}" type="presParOf" srcId="{BC4DD069-A7FE-41B1-B592-CA6F105425C5}" destId="{3B0A18C6-E175-490F-B3DF-317675DF8FDD}" srcOrd="1" destOrd="0" presId="urn:microsoft.com/office/officeart/2005/8/layout/lProcess2"/>
    <dgm:cxn modelId="{82EC94AA-3281-4486-9D99-F9EB651EFCC8}" type="presParOf" srcId="{BC4DD069-A7FE-41B1-B592-CA6F105425C5}" destId="{B16030EA-5B7D-4989-9A98-2DAEB64DD0D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2FF26B-F623-4AE7-A476-E486C6CADA90}">
      <dgm:prSet/>
      <dgm:spPr/>
      <dgm:t>
        <a:bodyPr/>
        <a:lstStyle/>
        <a:p>
          <a:r>
            <a:rPr lang="en-US" dirty="0" smtClean="0"/>
            <a:t>Contact OPB with your data corrections to ensure accurate reporting in Budget Tool. </a:t>
          </a:r>
          <a:endParaRPr lang="en-US" dirty="0"/>
        </a:p>
      </dgm:t>
    </dgm:pt>
    <dgm:pt modelId="{80B4C331-D132-4C48-B2EF-7B61F4218B7F}">
      <dgm:prSet/>
      <dgm:spPr/>
      <dgm:t>
        <a:bodyPr/>
        <a:lstStyle/>
        <a:p>
          <a:r>
            <a:rPr lang="en-US" dirty="0" smtClean="0"/>
            <a:t>If the validation process results in revised data, provide a plan for more accurate reporting in the future.</a:t>
          </a:r>
          <a:endParaRPr lang="en-US" dirty="0"/>
        </a:p>
      </dgm:t>
    </dgm:pt>
    <dgm:pt modelId="{ACE7992E-7BAF-435A-956E-C389B10C4183}">
      <dgm:prSet/>
      <dgm:spPr/>
      <dgm:t>
        <a:bodyPr/>
        <a:lstStyle/>
        <a:p>
          <a:r>
            <a:rPr lang="en-US" dirty="0" smtClean="0"/>
            <a:t>Data Correction</a:t>
          </a:r>
          <a:endParaRPr lang="en-US" dirty="0"/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C006761E-E9C2-4AD0-AD12-C34BEE341BB4}" type="sibTrans" cxnId="{9DA4361A-69A4-4F90-8909-8E4DBA379875}">
      <dgm:prSet/>
      <dgm:spPr/>
      <dgm:t>
        <a:bodyPr/>
        <a:lstStyle/>
        <a:p>
          <a:endParaRPr lang="en-US"/>
        </a:p>
      </dgm:t>
    </dgm:pt>
    <dgm:pt modelId="{FC7AE981-FBB1-4D6A-88F5-710FE145858B}" type="parTrans" cxnId="{9DA4361A-69A4-4F90-8909-8E4DBA379875}">
      <dgm:prSet/>
      <dgm:spPr/>
      <dgm:t>
        <a:bodyPr/>
        <a:lstStyle/>
        <a:p>
          <a:endParaRPr lang="en-US"/>
        </a:p>
      </dgm:t>
    </dgm:pt>
    <dgm:pt modelId="{5BDC4D2C-BE74-4B1F-A028-D7EB628A57A4}" type="sibTrans" cxnId="{D02E7BDB-FFE1-4DE7-B31B-338F9F542298}">
      <dgm:prSet/>
      <dgm:spPr/>
      <dgm:t>
        <a:bodyPr/>
        <a:lstStyle/>
        <a:p>
          <a:endParaRPr lang="en-US"/>
        </a:p>
      </dgm:t>
    </dgm:pt>
    <dgm:pt modelId="{4C161441-6B45-472C-9C7B-24B146B23AEC}" type="parTrans" cxnId="{D02E7BDB-FFE1-4DE7-B31B-338F9F542298}">
      <dgm:prSet/>
      <dgm:spPr/>
      <dgm:t>
        <a:bodyPr/>
        <a:lstStyle/>
        <a:p>
          <a:endParaRPr lang="en-US"/>
        </a:p>
      </dgm:t>
    </dgm:pt>
    <dgm:pt modelId="{AA919AE9-0BD1-4C44-A5D3-D32909973C29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7AE42D-7C22-4CC4-9211-66D5462D595F}" type="pres">
      <dgm:prSet presAssocID="{ACE7992E-7BAF-435A-956E-C389B10C4183}" presName="compNode" presStyleCnt="0"/>
      <dgm:spPr/>
    </dgm:pt>
    <dgm:pt modelId="{1AE6790A-CB63-4A61-A2E1-29D8EE78A654}" type="pres">
      <dgm:prSet presAssocID="{ACE7992E-7BAF-435A-956E-C389B10C4183}" presName="aNode" presStyleLbl="bgShp" presStyleIdx="0" presStyleCnt="1"/>
      <dgm:spPr/>
      <dgm:t>
        <a:bodyPr/>
        <a:lstStyle/>
        <a:p>
          <a:endParaRPr lang="en-US"/>
        </a:p>
      </dgm:t>
    </dgm:pt>
    <dgm:pt modelId="{6068CDAF-E8B5-4717-863C-183908B87576}" type="pres">
      <dgm:prSet presAssocID="{ACE7992E-7BAF-435A-956E-C389B10C4183}" presName="textNode" presStyleLbl="bgShp" presStyleIdx="0" presStyleCnt="1"/>
      <dgm:spPr/>
      <dgm:t>
        <a:bodyPr/>
        <a:lstStyle/>
        <a:p>
          <a:endParaRPr lang="en-US"/>
        </a:p>
      </dgm:t>
    </dgm:pt>
    <dgm:pt modelId="{A0260FF1-4906-4F87-AB1C-9B0A9ED617B1}" type="pres">
      <dgm:prSet presAssocID="{ACE7992E-7BAF-435A-956E-C389B10C4183}" presName="compChildNode" presStyleCnt="0"/>
      <dgm:spPr/>
    </dgm:pt>
    <dgm:pt modelId="{7CF3C4BE-6059-4E18-8E19-EB9E8C0D05D6}" type="pres">
      <dgm:prSet presAssocID="{ACE7992E-7BAF-435A-956E-C389B10C4183}" presName="theInnerList" presStyleCnt="0"/>
      <dgm:spPr/>
    </dgm:pt>
    <dgm:pt modelId="{26588390-3BF9-4AD2-8E3D-B13F5B7CDA1B}" type="pres">
      <dgm:prSet presAssocID="{80B4C331-D132-4C48-B2EF-7B61F4218B7F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8B2CE-E577-4D15-999A-0BCA7D841815}" type="pres">
      <dgm:prSet presAssocID="{80B4C331-D132-4C48-B2EF-7B61F4218B7F}" presName="aSpace2" presStyleCnt="0"/>
      <dgm:spPr/>
    </dgm:pt>
    <dgm:pt modelId="{1EF37AB2-7629-4DF8-9D86-943F5F8D9E2F}" type="pres">
      <dgm:prSet presAssocID="{612FF26B-F623-4AE7-A476-E486C6CADA90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751227-8F3C-48DF-99EC-F082DE57F481}" type="presOf" srcId="{CB4781F4-1187-47D8-9C1C-2B716F11FEF0}" destId="{AA919AE9-0BD1-4C44-A5D3-D32909973C29}" srcOrd="0" destOrd="0" presId="urn:microsoft.com/office/officeart/2005/8/layout/lProcess2"/>
    <dgm:cxn modelId="{EFDE755A-BA37-4AAD-808A-0522B2FABFB5}" type="presOf" srcId="{80B4C331-D132-4C48-B2EF-7B61F4218B7F}" destId="{26588390-3BF9-4AD2-8E3D-B13F5B7CDA1B}" srcOrd="0" destOrd="0" presId="urn:microsoft.com/office/officeart/2005/8/layout/lProcess2"/>
    <dgm:cxn modelId="{619C1CA2-FC8B-4516-B8FA-FDCA13516153}" srcId="{CB4781F4-1187-47D8-9C1C-2B716F11FEF0}" destId="{ACE7992E-7BAF-435A-956E-C389B10C4183}" srcOrd="0" destOrd="0" parTransId="{5E93503E-2C43-4244-9BDD-97FD9436DA90}" sibTransId="{EBBDA34A-90E6-4725-8559-4D6C899F3E42}"/>
    <dgm:cxn modelId="{1CADF266-EE3A-4199-8438-6D82FD9AF6F7}" type="presOf" srcId="{ACE7992E-7BAF-435A-956E-C389B10C4183}" destId="{1AE6790A-CB63-4A61-A2E1-29D8EE78A654}" srcOrd="0" destOrd="0" presId="urn:microsoft.com/office/officeart/2005/8/layout/lProcess2"/>
    <dgm:cxn modelId="{9DA4361A-69A4-4F90-8909-8E4DBA379875}" srcId="{ACE7992E-7BAF-435A-956E-C389B10C4183}" destId="{612FF26B-F623-4AE7-A476-E486C6CADA90}" srcOrd="1" destOrd="0" parTransId="{FC7AE981-FBB1-4D6A-88F5-710FE145858B}" sibTransId="{C006761E-E9C2-4AD0-AD12-C34BEE341BB4}"/>
    <dgm:cxn modelId="{A3B2FFF4-BA50-45FF-92CA-5B8A991911DE}" type="presOf" srcId="{ACE7992E-7BAF-435A-956E-C389B10C4183}" destId="{6068CDAF-E8B5-4717-863C-183908B87576}" srcOrd="1" destOrd="0" presId="urn:microsoft.com/office/officeart/2005/8/layout/lProcess2"/>
    <dgm:cxn modelId="{D02E7BDB-FFE1-4DE7-B31B-338F9F542298}" srcId="{ACE7992E-7BAF-435A-956E-C389B10C4183}" destId="{80B4C331-D132-4C48-B2EF-7B61F4218B7F}" srcOrd="0" destOrd="0" parTransId="{4C161441-6B45-472C-9C7B-24B146B23AEC}" sibTransId="{5BDC4D2C-BE74-4B1F-A028-D7EB628A57A4}"/>
    <dgm:cxn modelId="{B16BD886-5726-4787-BBF4-74D57CA34ADD}" type="presOf" srcId="{612FF26B-F623-4AE7-A476-E486C6CADA90}" destId="{1EF37AB2-7629-4DF8-9D86-943F5F8D9E2F}" srcOrd="0" destOrd="0" presId="urn:microsoft.com/office/officeart/2005/8/layout/lProcess2"/>
    <dgm:cxn modelId="{51C6D5D1-04FE-4BA7-9317-7B6542EC5CCF}" type="presParOf" srcId="{AA919AE9-0BD1-4C44-A5D3-D32909973C29}" destId="{C57AE42D-7C22-4CC4-9211-66D5462D595F}" srcOrd="0" destOrd="0" presId="urn:microsoft.com/office/officeart/2005/8/layout/lProcess2"/>
    <dgm:cxn modelId="{EF6240D3-31BF-4633-9929-4DAAB375D6DD}" type="presParOf" srcId="{C57AE42D-7C22-4CC4-9211-66D5462D595F}" destId="{1AE6790A-CB63-4A61-A2E1-29D8EE78A654}" srcOrd="0" destOrd="0" presId="urn:microsoft.com/office/officeart/2005/8/layout/lProcess2"/>
    <dgm:cxn modelId="{A35F1028-CEA6-49FE-8C4B-CB9593A55410}" type="presParOf" srcId="{C57AE42D-7C22-4CC4-9211-66D5462D595F}" destId="{6068CDAF-E8B5-4717-863C-183908B87576}" srcOrd="1" destOrd="0" presId="urn:microsoft.com/office/officeart/2005/8/layout/lProcess2"/>
    <dgm:cxn modelId="{81DA1186-55B0-4C36-A34B-46A7AA8EC791}" type="presParOf" srcId="{C57AE42D-7C22-4CC4-9211-66D5462D595F}" destId="{A0260FF1-4906-4F87-AB1C-9B0A9ED617B1}" srcOrd="2" destOrd="0" presId="urn:microsoft.com/office/officeart/2005/8/layout/lProcess2"/>
    <dgm:cxn modelId="{68C271DD-FC8C-4A66-93D0-951EE5B9FE75}" type="presParOf" srcId="{A0260FF1-4906-4F87-AB1C-9B0A9ED617B1}" destId="{7CF3C4BE-6059-4E18-8E19-EB9E8C0D05D6}" srcOrd="0" destOrd="0" presId="urn:microsoft.com/office/officeart/2005/8/layout/lProcess2"/>
    <dgm:cxn modelId="{864D07B2-AFA5-425C-8091-F77AEDF4177A}" type="presParOf" srcId="{7CF3C4BE-6059-4E18-8E19-EB9E8C0D05D6}" destId="{26588390-3BF9-4AD2-8E3D-B13F5B7CDA1B}" srcOrd="0" destOrd="0" presId="urn:microsoft.com/office/officeart/2005/8/layout/lProcess2"/>
    <dgm:cxn modelId="{017E8660-AAB1-462B-A60E-FAD3392B72AB}" type="presParOf" srcId="{7CF3C4BE-6059-4E18-8E19-EB9E8C0D05D6}" destId="{1438B2CE-E577-4D15-999A-0BCA7D841815}" srcOrd="1" destOrd="0" presId="urn:microsoft.com/office/officeart/2005/8/layout/lProcess2"/>
    <dgm:cxn modelId="{95BA9D03-4E19-43E4-8211-5B119D41ECA7}" type="presParOf" srcId="{7CF3C4BE-6059-4E18-8E19-EB9E8C0D05D6}" destId="{1EF37AB2-7629-4DF8-9D86-943F5F8D9E2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External Assurances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2C3F2FC-CAA4-4BA2-AB09-140AB450F528}">
      <dgm:prSet/>
      <dgm:spPr/>
      <dgm:t>
        <a:bodyPr/>
        <a:lstStyle/>
        <a:p>
          <a:r>
            <a:rPr lang="en-US" dirty="0" smtClean="0"/>
            <a:t>Whether the data is generated or collected externally</a:t>
          </a:r>
        </a:p>
      </dgm:t>
    </dgm:pt>
    <dgm:pt modelId="{9839B5F3-86D0-409B-900A-72D40E456834}" type="parTrans" cxnId="{EB464A0A-E3D7-44CE-B023-96848193C193}">
      <dgm:prSet/>
      <dgm:spPr/>
      <dgm:t>
        <a:bodyPr/>
        <a:lstStyle/>
        <a:p>
          <a:endParaRPr lang="en-US"/>
        </a:p>
      </dgm:t>
    </dgm:pt>
    <dgm:pt modelId="{F9D9502D-C711-4EE0-B764-4DBB4421B814}" type="sibTrans" cxnId="{EB464A0A-E3D7-44CE-B023-96848193C193}">
      <dgm:prSet/>
      <dgm:spPr/>
      <dgm:t>
        <a:bodyPr/>
        <a:lstStyle/>
        <a:p>
          <a:endParaRPr lang="en-US"/>
        </a:p>
      </dgm:t>
    </dgm:pt>
    <dgm:pt modelId="{EC67E4F4-1C6A-4AD1-ABF1-D026B643EDC6}">
      <dgm:prSet/>
      <dgm:spPr/>
      <dgm:t>
        <a:bodyPr/>
        <a:lstStyle/>
        <a:p>
          <a:r>
            <a:rPr lang="en-US" dirty="0" smtClean="0"/>
            <a:t>Agreements with external parties regarding data validity </a:t>
          </a:r>
        </a:p>
      </dgm:t>
    </dgm:pt>
    <dgm:pt modelId="{958AB22A-39B0-48FF-AB0C-875A91CDFA61}" type="parTrans" cxnId="{3DE6AE36-61B4-4697-9C8E-DA2DB78006EE}">
      <dgm:prSet/>
      <dgm:spPr/>
      <dgm:t>
        <a:bodyPr/>
        <a:lstStyle/>
        <a:p>
          <a:endParaRPr lang="en-US"/>
        </a:p>
      </dgm:t>
    </dgm:pt>
    <dgm:pt modelId="{955CDC9B-D6A0-4246-A8DA-DCAF3CEBC639}" type="sibTrans" cxnId="{3DE6AE36-61B4-4697-9C8E-DA2DB78006EE}">
      <dgm:prSet/>
      <dgm:spPr/>
      <dgm:t>
        <a:bodyPr/>
        <a:lstStyle/>
        <a:p>
          <a:endParaRPr lang="en-US"/>
        </a:p>
      </dgm:t>
    </dgm:pt>
    <dgm:pt modelId="{BB32461A-69A7-4A9A-950A-F9353F0F677E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C30A52-6218-4856-8415-0B58A7C8DC07}" type="pres">
      <dgm:prSet presAssocID="{3A572575-EEFE-40E7-A3DC-8D1B9DD2D5BA}" presName="compNode" presStyleCnt="0"/>
      <dgm:spPr/>
      <dgm:t>
        <a:bodyPr/>
        <a:lstStyle/>
        <a:p>
          <a:endParaRPr lang="en-US"/>
        </a:p>
      </dgm:t>
    </dgm:pt>
    <dgm:pt modelId="{062EA6D2-BB6E-4C86-8C70-8A378608F56C}" type="pres">
      <dgm:prSet presAssocID="{3A572575-EEFE-40E7-A3DC-8D1B9DD2D5BA}" presName="aNode" presStyleLbl="bgShp" presStyleIdx="0" presStyleCnt="1"/>
      <dgm:spPr/>
      <dgm:t>
        <a:bodyPr/>
        <a:lstStyle/>
        <a:p>
          <a:endParaRPr lang="en-US"/>
        </a:p>
      </dgm:t>
    </dgm:pt>
    <dgm:pt modelId="{0A84FF1F-13BE-479A-BFE3-17B69D9A2A6B}" type="pres">
      <dgm:prSet presAssocID="{3A572575-EEFE-40E7-A3DC-8D1B9DD2D5BA}" presName="textNode" presStyleLbl="bgShp" presStyleIdx="0" presStyleCnt="1"/>
      <dgm:spPr/>
      <dgm:t>
        <a:bodyPr/>
        <a:lstStyle/>
        <a:p>
          <a:endParaRPr lang="en-US"/>
        </a:p>
      </dgm:t>
    </dgm:pt>
    <dgm:pt modelId="{0EA197F2-8791-4217-B215-16BC7E0B8217}" type="pres">
      <dgm:prSet presAssocID="{3A572575-EEFE-40E7-A3DC-8D1B9DD2D5BA}" presName="compChildNode" presStyleCnt="0"/>
      <dgm:spPr/>
      <dgm:t>
        <a:bodyPr/>
        <a:lstStyle/>
        <a:p>
          <a:endParaRPr lang="en-US"/>
        </a:p>
      </dgm:t>
    </dgm:pt>
    <dgm:pt modelId="{EC8B7F8C-6BDC-41B9-BC6F-73E4450F9C97}" type="pres">
      <dgm:prSet presAssocID="{3A572575-EEFE-40E7-A3DC-8D1B9DD2D5BA}" presName="theInnerList" presStyleCnt="0"/>
      <dgm:spPr/>
      <dgm:t>
        <a:bodyPr/>
        <a:lstStyle/>
        <a:p>
          <a:endParaRPr lang="en-US"/>
        </a:p>
      </dgm:t>
    </dgm:pt>
    <dgm:pt modelId="{896384D9-C8C4-4593-B48F-08EDB8AA27A8}" type="pres">
      <dgm:prSet presAssocID="{F2C3F2FC-CAA4-4BA2-AB09-140AB450F528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D0EA46-566E-4637-A65A-10099C8E155B}" type="pres">
      <dgm:prSet presAssocID="{F2C3F2FC-CAA4-4BA2-AB09-140AB450F528}" presName="aSpace2" presStyleCnt="0"/>
      <dgm:spPr/>
      <dgm:t>
        <a:bodyPr/>
        <a:lstStyle/>
        <a:p>
          <a:endParaRPr lang="en-US"/>
        </a:p>
      </dgm:t>
    </dgm:pt>
    <dgm:pt modelId="{39941B32-B70B-4D35-857E-59E3CF68D5CD}" type="pres">
      <dgm:prSet presAssocID="{EC67E4F4-1C6A-4AD1-ABF1-D026B643EDC6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B34C76-11F1-4C77-BB9B-E3614F9DC476}" type="presOf" srcId="{EC67E4F4-1C6A-4AD1-ABF1-D026B643EDC6}" destId="{39941B32-B70B-4D35-857E-59E3CF68D5CD}" srcOrd="0" destOrd="0" presId="urn:microsoft.com/office/officeart/2005/8/layout/lProcess2"/>
    <dgm:cxn modelId="{EB464A0A-E3D7-44CE-B023-96848193C193}" srcId="{3A572575-EEFE-40E7-A3DC-8D1B9DD2D5BA}" destId="{F2C3F2FC-CAA4-4BA2-AB09-140AB450F528}" srcOrd="0" destOrd="0" parTransId="{9839B5F3-86D0-409B-900A-72D40E456834}" sibTransId="{F9D9502D-C711-4EE0-B764-4DBB4421B814}"/>
    <dgm:cxn modelId="{B9B1396E-164C-4987-9BE8-F08EDDD4FC9F}" type="presOf" srcId="{F2C3F2FC-CAA4-4BA2-AB09-140AB450F528}" destId="{896384D9-C8C4-4593-B48F-08EDB8AA27A8}" srcOrd="0" destOrd="0" presId="urn:microsoft.com/office/officeart/2005/8/layout/lProcess2"/>
    <dgm:cxn modelId="{3DE6AE36-61B4-4697-9C8E-DA2DB78006EE}" srcId="{3A572575-EEFE-40E7-A3DC-8D1B9DD2D5BA}" destId="{EC67E4F4-1C6A-4AD1-ABF1-D026B643EDC6}" srcOrd="1" destOrd="0" parTransId="{958AB22A-39B0-48FF-AB0C-875A91CDFA61}" sibTransId="{955CDC9B-D6A0-4246-A8DA-DCAF3CEBC639}"/>
    <dgm:cxn modelId="{BF93F316-B99C-41A1-9DBF-36FB1FFD0E95}" type="presOf" srcId="{3A572575-EEFE-40E7-A3DC-8D1B9DD2D5BA}" destId="{062EA6D2-BB6E-4C86-8C70-8A378608F56C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F74A6A31-0977-4E0A-B332-7F1653B9B645}" type="presOf" srcId="{3A572575-EEFE-40E7-A3DC-8D1B9DD2D5BA}" destId="{0A84FF1F-13BE-479A-BFE3-17B69D9A2A6B}" srcOrd="1" destOrd="0" presId="urn:microsoft.com/office/officeart/2005/8/layout/lProcess2"/>
    <dgm:cxn modelId="{0CACE428-898A-4986-B74A-98A2C44F7EF3}" type="presOf" srcId="{CB4781F4-1187-47D8-9C1C-2B716F11FEF0}" destId="{BB32461A-69A7-4A9A-950A-F9353F0F677E}" srcOrd="0" destOrd="0" presId="urn:microsoft.com/office/officeart/2005/8/layout/lProcess2"/>
    <dgm:cxn modelId="{4FBB4B15-455B-47AF-9AB5-3C87C649F0FC}" type="presParOf" srcId="{BB32461A-69A7-4A9A-950A-F9353F0F677E}" destId="{A7C30A52-6218-4856-8415-0B58A7C8DC07}" srcOrd="0" destOrd="0" presId="urn:microsoft.com/office/officeart/2005/8/layout/lProcess2"/>
    <dgm:cxn modelId="{5FC5A9B6-111B-4211-A946-88D166318676}" type="presParOf" srcId="{A7C30A52-6218-4856-8415-0B58A7C8DC07}" destId="{062EA6D2-BB6E-4C86-8C70-8A378608F56C}" srcOrd="0" destOrd="0" presId="urn:microsoft.com/office/officeart/2005/8/layout/lProcess2"/>
    <dgm:cxn modelId="{B165ACF6-3611-4721-9266-ABEAB904849F}" type="presParOf" srcId="{A7C30A52-6218-4856-8415-0B58A7C8DC07}" destId="{0A84FF1F-13BE-479A-BFE3-17B69D9A2A6B}" srcOrd="1" destOrd="0" presId="urn:microsoft.com/office/officeart/2005/8/layout/lProcess2"/>
    <dgm:cxn modelId="{32F35A18-515D-4C49-8D8E-5897D052BBD5}" type="presParOf" srcId="{A7C30A52-6218-4856-8415-0B58A7C8DC07}" destId="{0EA197F2-8791-4217-B215-16BC7E0B8217}" srcOrd="2" destOrd="0" presId="urn:microsoft.com/office/officeart/2005/8/layout/lProcess2"/>
    <dgm:cxn modelId="{1B79C11B-91EE-4E9A-BD75-188C8582E67A}" type="presParOf" srcId="{0EA197F2-8791-4217-B215-16BC7E0B8217}" destId="{EC8B7F8C-6BDC-41B9-BC6F-73E4450F9C97}" srcOrd="0" destOrd="0" presId="urn:microsoft.com/office/officeart/2005/8/layout/lProcess2"/>
    <dgm:cxn modelId="{EBE5E430-3EB0-44C9-997B-64ED8A98A793}" type="presParOf" srcId="{EC8B7F8C-6BDC-41B9-BC6F-73E4450F9C97}" destId="{896384D9-C8C4-4593-B48F-08EDB8AA27A8}" srcOrd="0" destOrd="0" presId="urn:microsoft.com/office/officeart/2005/8/layout/lProcess2"/>
    <dgm:cxn modelId="{C513C18F-4505-46F5-9281-CCA4431E5B98}" type="presParOf" srcId="{EC8B7F8C-6BDC-41B9-BC6F-73E4450F9C97}" destId="{B7D0EA46-566E-4637-A65A-10099C8E155B}" srcOrd="1" destOrd="0" presId="urn:microsoft.com/office/officeart/2005/8/layout/lProcess2"/>
    <dgm:cxn modelId="{E8B084D1-8306-4C5B-B06E-641DB53706B6}" type="presParOf" srcId="{EC8B7F8C-6BDC-41B9-BC6F-73E4450F9C97}" destId="{39941B32-B70B-4D35-857E-59E3CF68D5C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833CD9-262E-4D45-8048-32AFD53EB099}">
      <dgm:prSet custT="1"/>
      <dgm:spPr/>
      <dgm:t>
        <a:bodyPr/>
        <a:lstStyle/>
        <a:p>
          <a:r>
            <a:rPr lang="en-US" sz="2800" dirty="0" smtClean="0"/>
            <a:t>Whether or not data is secured/backed up</a:t>
          </a:r>
        </a:p>
      </dgm:t>
    </dgm:pt>
    <dgm:pt modelId="{7FC48ABF-E068-439E-9239-BDBD164B2FA9}" type="parTrans" cxnId="{1AE779DF-0B97-432F-8524-AEF0067C4F9F}">
      <dgm:prSet/>
      <dgm:spPr/>
      <dgm:t>
        <a:bodyPr/>
        <a:lstStyle/>
        <a:p>
          <a:endParaRPr lang="en-US"/>
        </a:p>
      </dgm:t>
    </dgm:pt>
    <dgm:pt modelId="{F3195150-7201-473F-AA5F-2F80EAA22687}" type="sibTrans" cxnId="{1AE779DF-0B97-432F-8524-AEF0067C4F9F}">
      <dgm:prSet/>
      <dgm:spPr/>
      <dgm:t>
        <a:bodyPr/>
        <a:lstStyle/>
        <a:p>
          <a:endParaRPr lang="en-US"/>
        </a:p>
      </dgm:t>
    </dgm:pt>
    <dgm:pt modelId="{C1A41C04-D944-4AE9-A114-04F3E0383CEA}">
      <dgm:prSet custT="1"/>
      <dgm:spPr/>
      <dgm:t>
        <a:bodyPr/>
        <a:lstStyle/>
        <a:p>
          <a:r>
            <a:rPr lang="en-US" sz="2800" dirty="0" smtClean="0"/>
            <a:t>The location holding your data backups</a:t>
          </a:r>
        </a:p>
      </dgm:t>
    </dgm:pt>
    <dgm:pt modelId="{D2F996FB-12B0-4AB0-A417-72CB51A0961A}" type="parTrans" cxnId="{775089D6-F1D5-4C2D-AAB9-666924D7FC9F}">
      <dgm:prSet/>
      <dgm:spPr/>
      <dgm:t>
        <a:bodyPr/>
        <a:lstStyle/>
        <a:p>
          <a:endParaRPr lang="en-US"/>
        </a:p>
      </dgm:t>
    </dgm:pt>
    <dgm:pt modelId="{18354859-219C-431F-A92C-AE9C7EF6AF0F}" type="sibTrans" cxnId="{775089D6-F1D5-4C2D-AAB9-666924D7FC9F}">
      <dgm:prSet/>
      <dgm:spPr/>
      <dgm:t>
        <a:bodyPr/>
        <a:lstStyle/>
        <a:p>
          <a:endParaRPr lang="en-US"/>
        </a:p>
      </dgm:t>
    </dgm:pt>
    <dgm:pt modelId="{979A8C81-1226-422A-83EF-CC009FD10DB0}">
      <dgm:prSet/>
      <dgm:spPr/>
      <dgm:t>
        <a:bodyPr/>
        <a:lstStyle/>
        <a:p>
          <a:r>
            <a:rPr lang="en-US" dirty="0" smtClean="0"/>
            <a:t>Data Security</a:t>
          </a:r>
        </a:p>
      </dgm:t>
    </dgm:pt>
    <dgm:pt modelId="{C4D6EB2E-C90C-4BD5-88E2-1205ECBB7DBB}" type="parTrans" cxnId="{32C23743-67D6-43E3-88B2-BA77AF688064}">
      <dgm:prSet/>
      <dgm:spPr/>
      <dgm:t>
        <a:bodyPr/>
        <a:lstStyle/>
        <a:p>
          <a:endParaRPr lang="en-US"/>
        </a:p>
      </dgm:t>
    </dgm:pt>
    <dgm:pt modelId="{9BD6789A-5973-4BF5-A7D9-0E344C7EB865}" type="sibTrans" cxnId="{32C23743-67D6-43E3-88B2-BA77AF688064}">
      <dgm:prSet/>
      <dgm:spPr/>
      <dgm:t>
        <a:bodyPr/>
        <a:lstStyle/>
        <a:p>
          <a:endParaRPr lang="en-US"/>
        </a:p>
      </dgm:t>
    </dgm:pt>
    <dgm:pt modelId="{03BDBD22-A70A-47D8-9E75-044BB09C0054}">
      <dgm:prSet custT="1"/>
      <dgm:spPr/>
      <dgm:t>
        <a:bodyPr/>
        <a:lstStyle/>
        <a:p>
          <a:r>
            <a:rPr lang="en-US" sz="2800" dirty="0" smtClean="0"/>
            <a:t>How often data is backed up</a:t>
          </a:r>
        </a:p>
      </dgm:t>
    </dgm:pt>
    <dgm:pt modelId="{2556D63A-D9EE-4DF3-99D6-B3577E72FADA}" type="parTrans" cxnId="{B02B6DB0-E13C-44D8-BC16-FEFCC29C6301}">
      <dgm:prSet/>
      <dgm:spPr/>
      <dgm:t>
        <a:bodyPr/>
        <a:lstStyle/>
        <a:p>
          <a:endParaRPr lang="en-US"/>
        </a:p>
      </dgm:t>
    </dgm:pt>
    <dgm:pt modelId="{1D63A01B-A956-4D3F-BB9D-71C024826392}" type="sibTrans" cxnId="{B02B6DB0-E13C-44D8-BC16-FEFCC29C6301}">
      <dgm:prSet/>
      <dgm:spPr/>
      <dgm:t>
        <a:bodyPr/>
        <a:lstStyle/>
        <a:p>
          <a:endParaRPr lang="en-US"/>
        </a:p>
      </dgm:t>
    </dgm:pt>
    <dgm:pt modelId="{F22A08D1-7822-48CF-9DC3-B40CAB4681D4}">
      <dgm:prSet custT="1"/>
      <dgm:spPr/>
      <dgm:t>
        <a:bodyPr/>
        <a:lstStyle/>
        <a:p>
          <a:r>
            <a:rPr lang="en-US" sz="2800" dirty="0" smtClean="0"/>
            <a:t>List of any security protocols used by agencies</a:t>
          </a:r>
        </a:p>
      </dgm:t>
    </dgm:pt>
    <dgm:pt modelId="{E2925D15-21AD-4EE9-9458-360801FC2E0D}" type="parTrans" cxnId="{5E04713F-DB5C-4CF5-94A4-E3A623BD2140}">
      <dgm:prSet/>
      <dgm:spPr/>
      <dgm:t>
        <a:bodyPr/>
        <a:lstStyle/>
        <a:p>
          <a:endParaRPr lang="en-US"/>
        </a:p>
      </dgm:t>
    </dgm:pt>
    <dgm:pt modelId="{88ACEC77-A78B-43BC-8438-E59C907BD2A4}" type="sibTrans" cxnId="{5E04713F-DB5C-4CF5-94A4-E3A623BD2140}">
      <dgm:prSet/>
      <dgm:spPr/>
      <dgm:t>
        <a:bodyPr/>
        <a:lstStyle/>
        <a:p>
          <a:endParaRPr lang="en-US"/>
        </a:p>
      </dgm:t>
    </dgm:pt>
    <dgm:pt modelId="{04098FED-78B7-47D9-A384-14637422B187}">
      <dgm:prSet custT="1"/>
      <dgm:spPr/>
      <dgm:t>
        <a:bodyPr/>
        <a:lstStyle/>
        <a:p>
          <a:endParaRPr lang="en-US" sz="100" dirty="0" smtClean="0"/>
        </a:p>
      </dgm:t>
    </dgm:pt>
    <dgm:pt modelId="{C6DC79F1-E267-450D-8FBB-A2DA00A4FEDA}" type="parTrans" cxnId="{1410D3B3-433F-4FD6-A4BC-E0ACAD689765}">
      <dgm:prSet/>
      <dgm:spPr/>
      <dgm:t>
        <a:bodyPr/>
        <a:lstStyle/>
        <a:p>
          <a:endParaRPr lang="en-US"/>
        </a:p>
      </dgm:t>
    </dgm:pt>
    <dgm:pt modelId="{A38F5602-16E7-4155-8463-DD2B69637219}" type="sibTrans" cxnId="{1410D3B3-433F-4FD6-A4BC-E0ACAD689765}">
      <dgm:prSet/>
      <dgm:spPr/>
      <dgm:t>
        <a:bodyPr/>
        <a:lstStyle/>
        <a:p>
          <a:endParaRPr lang="en-US"/>
        </a:p>
      </dgm:t>
    </dgm:pt>
    <dgm:pt modelId="{4851C030-87C6-4DE4-874A-6696D82E2771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0E3DA4-4582-44DB-B852-69F6B2B481F2}" type="pres">
      <dgm:prSet presAssocID="{979A8C81-1226-422A-83EF-CC009FD10DB0}" presName="compNode" presStyleCnt="0"/>
      <dgm:spPr/>
      <dgm:t>
        <a:bodyPr/>
        <a:lstStyle/>
        <a:p>
          <a:endParaRPr lang="en-US"/>
        </a:p>
      </dgm:t>
    </dgm:pt>
    <dgm:pt modelId="{E3359BBC-C840-48E6-BFC7-04D4C9845B4D}" type="pres">
      <dgm:prSet presAssocID="{979A8C81-1226-422A-83EF-CC009FD10DB0}" presName="aNode" presStyleLbl="bgShp" presStyleIdx="0" presStyleCnt="1"/>
      <dgm:spPr/>
      <dgm:t>
        <a:bodyPr/>
        <a:lstStyle/>
        <a:p>
          <a:endParaRPr lang="en-US"/>
        </a:p>
      </dgm:t>
    </dgm:pt>
    <dgm:pt modelId="{9824C33C-9EF6-4EEC-B707-7B4900528041}" type="pres">
      <dgm:prSet presAssocID="{979A8C81-1226-422A-83EF-CC009FD10DB0}" presName="textNode" presStyleLbl="bgShp" presStyleIdx="0" presStyleCnt="1"/>
      <dgm:spPr/>
      <dgm:t>
        <a:bodyPr/>
        <a:lstStyle/>
        <a:p>
          <a:endParaRPr lang="en-US"/>
        </a:p>
      </dgm:t>
    </dgm:pt>
    <dgm:pt modelId="{9BC15BF9-1593-4AD4-84F2-E19CED698C79}" type="pres">
      <dgm:prSet presAssocID="{979A8C81-1226-422A-83EF-CC009FD10DB0}" presName="compChildNode" presStyleCnt="0"/>
      <dgm:spPr/>
      <dgm:t>
        <a:bodyPr/>
        <a:lstStyle/>
        <a:p>
          <a:endParaRPr lang="en-US"/>
        </a:p>
      </dgm:t>
    </dgm:pt>
    <dgm:pt modelId="{49326279-807B-4A91-94E6-0DBBDA0FF1FB}" type="pres">
      <dgm:prSet presAssocID="{979A8C81-1226-422A-83EF-CC009FD10DB0}" presName="theInnerList" presStyleCnt="0"/>
      <dgm:spPr/>
      <dgm:t>
        <a:bodyPr/>
        <a:lstStyle/>
        <a:p>
          <a:endParaRPr lang="en-US"/>
        </a:p>
      </dgm:t>
    </dgm:pt>
    <dgm:pt modelId="{95E76628-FABF-4E0F-9447-1E620BE914A4}" type="pres">
      <dgm:prSet presAssocID="{04098FED-78B7-47D9-A384-14637422B187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04713F-DB5C-4CF5-94A4-E3A623BD2140}" srcId="{04098FED-78B7-47D9-A384-14637422B187}" destId="{F22A08D1-7822-48CF-9DC3-B40CAB4681D4}" srcOrd="3" destOrd="0" parTransId="{E2925D15-21AD-4EE9-9458-360801FC2E0D}" sibTransId="{88ACEC77-A78B-43BC-8438-E59C907BD2A4}"/>
    <dgm:cxn modelId="{1410D3B3-433F-4FD6-A4BC-E0ACAD689765}" srcId="{979A8C81-1226-422A-83EF-CC009FD10DB0}" destId="{04098FED-78B7-47D9-A384-14637422B187}" srcOrd="0" destOrd="0" parTransId="{C6DC79F1-E267-450D-8FBB-A2DA00A4FEDA}" sibTransId="{A38F5602-16E7-4155-8463-DD2B69637219}"/>
    <dgm:cxn modelId="{FC89AC0F-A716-44F7-8CE6-1BF79B7B0E74}" type="presOf" srcId="{979A8C81-1226-422A-83EF-CC009FD10DB0}" destId="{9824C33C-9EF6-4EEC-B707-7B4900528041}" srcOrd="1" destOrd="0" presId="urn:microsoft.com/office/officeart/2005/8/layout/lProcess2"/>
    <dgm:cxn modelId="{1AE779DF-0B97-432F-8524-AEF0067C4F9F}" srcId="{04098FED-78B7-47D9-A384-14637422B187}" destId="{30833CD9-262E-4D45-8048-32AFD53EB099}" srcOrd="0" destOrd="0" parTransId="{7FC48ABF-E068-439E-9239-BDBD164B2FA9}" sibTransId="{F3195150-7201-473F-AA5F-2F80EAA22687}"/>
    <dgm:cxn modelId="{B02B6DB0-E13C-44D8-BC16-FEFCC29C6301}" srcId="{04098FED-78B7-47D9-A384-14637422B187}" destId="{03BDBD22-A70A-47D8-9E75-044BB09C0054}" srcOrd="1" destOrd="0" parTransId="{2556D63A-D9EE-4DF3-99D6-B3577E72FADA}" sibTransId="{1D63A01B-A956-4D3F-BB9D-71C024826392}"/>
    <dgm:cxn modelId="{9F285733-B459-4403-82E5-26AE4B6DF505}" type="presOf" srcId="{30833CD9-262E-4D45-8048-32AFD53EB099}" destId="{95E76628-FABF-4E0F-9447-1E620BE914A4}" srcOrd="0" destOrd="1" presId="urn:microsoft.com/office/officeart/2005/8/layout/lProcess2"/>
    <dgm:cxn modelId="{D7732B6F-CB01-42AD-B0C3-A0CE56F35BCD}" type="presOf" srcId="{03BDBD22-A70A-47D8-9E75-044BB09C0054}" destId="{95E76628-FABF-4E0F-9447-1E620BE914A4}" srcOrd="0" destOrd="2" presId="urn:microsoft.com/office/officeart/2005/8/layout/lProcess2"/>
    <dgm:cxn modelId="{733695F6-296C-4953-A981-895C714143CB}" type="presOf" srcId="{CB4781F4-1187-47D8-9C1C-2B716F11FEF0}" destId="{4851C030-87C6-4DE4-874A-6696D82E2771}" srcOrd="0" destOrd="0" presId="urn:microsoft.com/office/officeart/2005/8/layout/lProcess2"/>
    <dgm:cxn modelId="{62628E35-9127-49EC-9C20-E9FD92AA20C2}" type="presOf" srcId="{04098FED-78B7-47D9-A384-14637422B187}" destId="{95E76628-FABF-4E0F-9447-1E620BE914A4}" srcOrd="0" destOrd="0" presId="urn:microsoft.com/office/officeart/2005/8/layout/lProcess2"/>
    <dgm:cxn modelId="{4D3D2E91-129F-4B29-AC05-8335FCDD819F}" type="presOf" srcId="{979A8C81-1226-422A-83EF-CC009FD10DB0}" destId="{E3359BBC-C840-48E6-BFC7-04D4C9845B4D}" srcOrd="0" destOrd="0" presId="urn:microsoft.com/office/officeart/2005/8/layout/lProcess2"/>
    <dgm:cxn modelId="{32C23743-67D6-43E3-88B2-BA77AF688064}" srcId="{CB4781F4-1187-47D8-9C1C-2B716F11FEF0}" destId="{979A8C81-1226-422A-83EF-CC009FD10DB0}" srcOrd="0" destOrd="0" parTransId="{C4D6EB2E-C90C-4BD5-88E2-1205ECBB7DBB}" sibTransId="{9BD6789A-5973-4BF5-A7D9-0E344C7EB865}"/>
    <dgm:cxn modelId="{A1DA352A-8073-4D70-A7D9-11012689F034}" type="presOf" srcId="{C1A41C04-D944-4AE9-A114-04F3E0383CEA}" destId="{95E76628-FABF-4E0F-9447-1E620BE914A4}" srcOrd="0" destOrd="3" presId="urn:microsoft.com/office/officeart/2005/8/layout/lProcess2"/>
    <dgm:cxn modelId="{775089D6-F1D5-4C2D-AAB9-666924D7FC9F}" srcId="{04098FED-78B7-47D9-A384-14637422B187}" destId="{C1A41C04-D944-4AE9-A114-04F3E0383CEA}" srcOrd="2" destOrd="0" parTransId="{D2F996FB-12B0-4AB0-A417-72CB51A0961A}" sibTransId="{18354859-219C-431F-A92C-AE9C7EF6AF0F}"/>
    <dgm:cxn modelId="{1DA70FC3-59D0-440D-92D5-86A236125E3A}" type="presOf" srcId="{F22A08D1-7822-48CF-9DC3-B40CAB4681D4}" destId="{95E76628-FABF-4E0F-9447-1E620BE914A4}" srcOrd="0" destOrd="4" presId="urn:microsoft.com/office/officeart/2005/8/layout/lProcess2"/>
    <dgm:cxn modelId="{F385C94B-1C05-419E-9DC3-223C21AEF6D6}" type="presParOf" srcId="{4851C030-87C6-4DE4-874A-6696D82E2771}" destId="{2C0E3DA4-4582-44DB-B852-69F6B2B481F2}" srcOrd="0" destOrd="0" presId="urn:microsoft.com/office/officeart/2005/8/layout/lProcess2"/>
    <dgm:cxn modelId="{46DBE932-CF32-4B9E-AD63-A132889D6D6E}" type="presParOf" srcId="{2C0E3DA4-4582-44DB-B852-69F6B2B481F2}" destId="{E3359BBC-C840-48E6-BFC7-04D4C9845B4D}" srcOrd="0" destOrd="0" presId="urn:microsoft.com/office/officeart/2005/8/layout/lProcess2"/>
    <dgm:cxn modelId="{5939F716-ACEF-457F-9412-1A9A858A8DCB}" type="presParOf" srcId="{2C0E3DA4-4582-44DB-B852-69F6B2B481F2}" destId="{9824C33C-9EF6-4EEC-B707-7B4900528041}" srcOrd="1" destOrd="0" presId="urn:microsoft.com/office/officeart/2005/8/layout/lProcess2"/>
    <dgm:cxn modelId="{7FDB2E8D-AE67-41FA-86B3-DB8BC270F8C5}" type="presParOf" srcId="{2C0E3DA4-4582-44DB-B852-69F6B2B481F2}" destId="{9BC15BF9-1593-4AD4-84F2-E19CED698C79}" srcOrd="2" destOrd="0" presId="urn:microsoft.com/office/officeart/2005/8/layout/lProcess2"/>
    <dgm:cxn modelId="{ABD98F09-D0A4-485C-B2F6-885BB96EF333}" type="presParOf" srcId="{9BC15BF9-1593-4AD4-84F2-E19CED698C79}" destId="{49326279-807B-4A91-94E6-0DBBDA0FF1FB}" srcOrd="0" destOrd="0" presId="urn:microsoft.com/office/officeart/2005/8/layout/lProcess2"/>
    <dgm:cxn modelId="{0C64218D-CA3D-4028-B23F-7D466AFBB024}" type="presParOf" srcId="{49326279-807B-4A91-94E6-0DBBDA0FF1FB}" destId="{95E76628-FABF-4E0F-9447-1E620BE914A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14F1CF-9612-4C84-A580-2E61D289B358}">
      <dgm:prSet/>
      <dgm:spPr/>
      <dgm:t>
        <a:bodyPr/>
        <a:lstStyle/>
        <a:p>
          <a:r>
            <a:rPr lang="en-US" dirty="0" smtClean="0"/>
            <a:t>Training</a:t>
          </a:r>
        </a:p>
      </dgm:t>
    </dgm:pt>
    <dgm:pt modelId="{7650B6F0-D174-439C-8317-81158CAFC3C0}" type="parTrans" cxnId="{2EA4BDF0-1981-4898-B9AA-3AD3B7612309}">
      <dgm:prSet/>
      <dgm:spPr/>
      <dgm:t>
        <a:bodyPr/>
        <a:lstStyle/>
        <a:p>
          <a:endParaRPr lang="en-US"/>
        </a:p>
      </dgm:t>
    </dgm:pt>
    <dgm:pt modelId="{E8C908A8-5AF5-40A9-88BD-3B4860E61DE5}" type="sibTrans" cxnId="{2EA4BDF0-1981-4898-B9AA-3AD3B7612309}">
      <dgm:prSet/>
      <dgm:spPr/>
      <dgm:t>
        <a:bodyPr/>
        <a:lstStyle/>
        <a:p>
          <a:endParaRPr lang="en-US"/>
        </a:p>
      </dgm:t>
    </dgm:pt>
    <dgm:pt modelId="{BE524FD6-B34D-464B-8CA4-DFFEB725F0E9}">
      <dgm:prSet custT="1"/>
      <dgm:spPr/>
      <dgm:t>
        <a:bodyPr/>
        <a:lstStyle/>
        <a:p>
          <a:r>
            <a:rPr lang="en-US" sz="2000" dirty="0" smtClean="0"/>
            <a:t>Describe how program staff are trained.</a:t>
          </a:r>
        </a:p>
      </dgm:t>
    </dgm:pt>
    <dgm:pt modelId="{F242F79A-DCA4-431F-BBED-70BCDCAB16C3}" type="parTrans" cxnId="{130B5EE2-A408-4936-8FBF-4FB489373D7A}">
      <dgm:prSet/>
      <dgm:spPr/>
      <dgm:t>
        <a:bodyPr/>
        <a:lstStyle/>
        <a:p>
          <a:endParaRPr lang="en-US"/>
        </a:p>
      </dgm:t>
    </dgm:pt>
    <dgm:pt modelId="{9AD0A8E6-38C7-40B3-922E-CA09A59BA676}" type="sibTrans" cxnId="{130B5EE2-A408-4936-8FBF-4FB489373D7A}">
      <dgm:prSet/>
      <dgm:spPr/>
      <dgm:t>
        <a:bodyPr/>
        <a:lstStyle/>
        <a:p>
          <a:endParaRPr lang="en-US"/>
        </a:p>
      </dgm:t>
    </dgm:pt>
    <dgm:pt modelId="{341A6EA3-E4C9-43B7-ABE1-57287C72CFDC}">
      <dgm:prSet/>
      <dgm:spPr/>
      <dgm:t>
        <a:bodyPr/>
        <a:lstStyle/>
        <a:p>
          <a:r>
            <a:rPr lang="en-US" dirty="0" smtClean="0"/>
            <a:t>Program staff is trained in monitoring/reporting of performance measures.</a:t>
          </a:r>
        </a:p>
      </dgm:t>
    </dgm:pt>
    <dgm:pt modelId="{01D6C698-D081-43B8-B047-3A66F0EF4947}" type="parTrans" cxnId="{C552FD8E-724A-4F0A-A7AC-9887283448EA}">
      <dgm:prSet/>
      <dgm:spPr/>
      <dgm:t>
        <a:bodyPr/>
        <a:lstStyle/>
        <a:p>
          <a:endParaRPr lang="en-US"/>
        </a:p>
      </dgm:t>
    </dgm:pt>
    <dgm:pt modelId="{82C678E1-9E18-407F-ACEE-90B566D9150E}" type="sibTrans" cxnId="{C552FD8E-724A-4F0A-A7AC-9887283448EA}">
      <dgm:prSet/>
      <dgm:spPr/>
      <dgm:t>
        <a:bodyPr/>
        <a:lstStyle/>
        <a:p>
          <a:endParaRPr lang="en-US"/>
        </a:p>
      </dgm:t>
    </dgm:pt>
    <dgm:pt modelId="{B499F9F9-40D4-4AF9-AAB9-EACB6488D38C}">
      <dgm:prSet custT="1"/>
      <dgm:spPr/>
      <dgm:t>
        <a:bodyPr/>
        <a:lstStyle/>
        <a:p>
          <a:endParaRPr lang="en-US" sz="100" dirty="0" smtClean="0"/>
        </a:p>
      </dgm:t>
    </dgm:pt>
    <dgm:pt modelId="{5364D420-1D73-4A55-BECB-004A952D2434}" type="parTrans" cxnId="{A3E55CE1-EDF2-4DA0-923A-2D5F393ACC35}">
      <dgm:prSet/>
      <dgm:spPr/>
      <dgm:t>
        <a:bodyPr/>
        <a:lstStyle/>
        <a:p>
          <a:endParaRPr lang="en-US"/>
        </a:p>
      </dgm:t>
    </dgm:pt>
    <dgm:pt modelId="{6DC8E314-16FB-40CC-8D81-6D5DB9F17C17}" type="sibTrans" cxnId="{A3E55CE1-EDF2-4DA0-923A-2D5F393ACC35}">
      <dgm:prSet/>
      <dgm:spPr/>
      <dgm:t>
        <a:bodyPr/>
        <a:lstStyle/>
        <a:p>
          <a:endParaRPr lang="en-US"/>
        </a:p>
      </dgm:t>
    </dgm:pt>
    <dgm:pt modelId="{C966B759-DEDE-4AA8-9959-65245C8AEDB4}">
      <dgm:prSet custT="1"/>
      <dgm:spPr/>
      <dgm:t>
        <a:bodyPr/>
        <a:lstStyle/>
        <a:p>
          <a:r>
            <a:rPr lang="en-US" sz="2000" dirty="0" smtClean="0"/>
            <a:t>Explain who conducts the training and how often training occurs.</a:t>
          </a:r>
        </a:p>
      </dgm:t>
    </dgm:pt>
    <dgm:pt modelId="{0CF6423D-48E2-4D5F-85D3-660F80CB726D}" type="parTrans" cxnId="{6BB267CA-B278-4478-8616-8B7F8A6646DE}">
      <dgm:prSet/>
      <dgm:spPr/>
      <dgm:t>
        <a:bodyPr/>
        <a:lstStyle/>
        <a:p>
          <a:endParaRPr lang="en-US"/>
        </a:p>
      </dgm:t>
    </dgm:pt>
    <dgm:pt modelId="{97CF16BC-45B3-4D0D-A023-12C57544722B}" type="sibTrans" cxnId="{6BB267CA-B278-4478-8616-8B7F8A6646DE}">
      <dgm:prSet/>
      <dgm:spPr/>
      <dgm:t>
        <a:bodyPr/>
        <a:lstStyle/>
        <a:p>
          <a:endParaRPr lang="en-US"/>
        </a:p>
      </dgm:t>
    </dgm:pt>
    <dgm:pt modelId="{C04FE64D-587C-4825-8429-6D024502AE37}">
      <dgm:prSet custT="1"/>
      <dgm:spPr/>
      <dgm:t>
        <a:bodyPr/>
        <a:lstStyle/>
        <a:p>
          <a:r>
            <a:rPr lang="en-US" sz="2000" dirty="0" smtClean="0"/>
            <a:t>Ensure staff have access to documented procedures.</a:t>
          </a:r>
        </a:p>
      </dgm:t>
    </dgm:pt>
    <dgm:pt modelId="{657C5C3C-E8C8-4FEA-A122-9F1B9497DA70}" type="parTrans" cxnId="{397F9C81-FAA9-4DB4-A950-610B9F7E1DD1}">
      <dgm:prSet/>
      <dgm:spPr/>
      <dgm:t>
        <a:bodyPr/>
        <a:lstStyle/>
        <a:p>
          <a:endParaRPr lang="en-US"/>
        </a:p>
      </dgm:t>
    </dgm:pt>
    <dgm:pt modelId="{539C516F-37B6-4799-8E79-F32AEB76A5DB}" type="sibTrans" cxnId="{397F9C81-FAA9-4DB4-A950-610B9F7E1DD1}">
      <dgm:prSet/>
      <dgm:spPr/>
      <dgm:t>
        <a:bodyPr/>
        <a:lstStyle/>
        <a:p>
          <a:endParaRPr lang="en-US"/>
        </a:p>
      </dgm:t>
    </dgm:pt>
    <dgm:pt modelId="{6EDCEC27-146D-42F5-B6C7-215A1790F5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68BC8F-7031-4E59-BBFD-DFCE5EA34742}" type="pres">
      <dgm:prSet presAssocID="{B914F1CF-9612-4C84-A580-2E61D289B358}" presName="compNode" presStyleCnt="0"/>
      <dgm:spPr/>
    </dgm:pt>
    <dgm:pt modelId="{E4614C91-B9B4-47FD-8EDF-8F167F385418}" type="pres">
      <dgm:prSet presAssocID="{B914F1CF-9612-4C84-A580-2E61D289B358}" presName="aNode" presStyleLbl="bgShp" presStyleIdx="0" presStyleCnt="1"/>
      <dgm:spPr/>
      <dgm:t>
        <a:bodyPr/>
        <a:lstStyle/>
        <a:p>
          <a:endParaRPr lang="en-US"/>
        </a:p>
      </dgm:t>
    </dgm:pt>
    <dgm:pt modelId="{64B72F0B-24C4-4F25-88BB-80D665381543}" type="pres">
      <dgm:prSet presAssocID="{B914F1CF-9612-4C84-A580-2E61D289B358}" presName="textNode" presStyleLbl="bgShp" presStyleIdx="0" presStyleCnt="1"/>
      <dgm:spPr/>
      <dgm:t>
        <a:bodyPr/>
        <a:lstStyle/>
        <a:p>
          <a:endParaRPr lang="en-US"/>
        </a:p>
      </dgm:t>
    </dgm:pt>
    <dgm:pt modelId="{2A9A695A-782B-43BB-ACB5-C08DC4AD3906}" type="pres">
      <dgm:prSet presAssocID="{B914F1CF-9612-4C84-A580-2E61D289B358}" presName="compChildNode" presStyleCnt="0"/>
      <dgm:spPr/>
    </dgm:pt>
    <dgm:pt modelId="{60E44201-0B2D-417E-9606-C1F7B95AD0E4}" type="pres">
      <dgm:prSet presAssocID="{B914F1CF-9612-4C84-A580-2E61D289B358}" presName="theInnerList" presStyleCnt="0"/>
      <dgm:spPr/>
    </dgm:pt>
    <dgm:pt modelId="{3A05DA91-F4FB-4483-8A6A-93D99CC3888A}" type="pres">
      <dgm:prSet presAssocID="{341A6EA3-E4C9-43B7-ABE1-57287C72CFD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B7DBE-D8D5-487C-AA47-30DC1CB74A02}" type="pres">
      <dgm:prSet presAssocID="{341A6EA3-E4C9-43B7-ABE1-57287C72CFDC}" presName="aSpace2" presStyleCnt="0"/>
      <dgm:spPr/>
    </dgm:pt>
    <dgm:pt modelId="{5657C7C7-85E3-430D-8317-9846FD3558B0}" type="pres">
      <dgm:prSet presAssocID="{B499F9F9-40D4-4AF9-AAB9-EACB6488D38C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B3218E-EDE6-4A06-A669-CFDCF276C779}" type="presOf" srcId="{341A6EA3-E4C9-43B7-ABE1-57287C72CFDC}" destId="{3A05DA91-F4FB-4483-8A6A-93D99CC3888A}" srcOrd="0" destOrd="0" presId="urn:microsoft.com/office/officeart/2005/8/layout/lProcess2"/>
    <dgm:cxn modelId="{E50405F5-EB60-461E-AFCA-45A781A7E6E2}" type="presOf" srcId="{C966B759-DEDE-4AA8-9959-65245C8AEDB4}" destId="{5657C7C7-85E3-430D-8317-9846FD3558B0}" srcOrd="0" destOrd="2" presId="urn:microsoft.com/office/officeart/2005/8/layout/lProcess2"/>
    <dgm:cxn modelId="{130B5EE2-A408-4936-8FBF-4FB489373D7A}" srcId="{B499F9F9-40D4-4AF9-AAB9-EACB6488D38C}" destId="{BE524FD6-B34D-464B-8CA4-DFFEB725F0E9}" srcOrd="0" destOrd="0" parTransId="{F242F79A-DCA4-431F-BBED-70BCDCAB16C3}" sibTransId="{9AD0A8E6-38C7-40B3-922E-CA09A59BA676}"/>
    <dgm:cxn modelId="{AC1C11C8-BCC7-46B1-A852-98496A5CF78E}" type="presOf" srcId="{B914F1CF-9612-4C84-A580-2E61D289B358}" destId="{64B72F0B-24C4-4F25-88BB-80D665381543}" srcOrd="1" destOrd="0" presId="urn:microsoft.com/office/officeart/2005/8/layout/lProcess2"/>
    <dgm:cxn modelId="{2EA4BDF0-1981-4898-B9AA-3AD3B7612309}" srcId="{CB4781F4-1187-47D8-9C1C-2B716F11FEF0}" destId="{B914F1CF-9612-4C84-A580-2E61D289B358}" srcOrd="0" destOrd="0" parTransId="{7650B6F0-D174-439C-8317-81158CAFC3C0}" sibTransId="{E8C908A8-5AF5-40A9-88BD-3B4860E61DE5}"/>
    <dgm:cxn modelId="{C552FD8E-724A-4F0A-A7AC-9887283448EA}" srcId="{B914F1CF-9612-4C84-A580-2E61D289B358}" destId="{341A6EA3-E4C9-43B7-ABE1-57287C72CFDC}" srcOrd="0" destOrd="0" parTransId="{01D6C698-D081-43B8-B047-3A66F0EF4947}" sibTransId="{82C678E1-9E18-407F-ACEE-90B566D9150E}"/>
    <dgm:cxn modelId="{13AE5BDC-0308-4F39-A059-10E90C1CBCE0}" type="presOf" srcId="{CB4781F4-1187-47D8-9C1C-2B716F11FEF0}" destId="{6EDCEC27-146D-42F5-B6C7-215A1790F508}" srcOrd="0" destOrd="0" presId="urn:microsoft.com/office/officeart/2005/8/layout/lProcess2"/>
    <dgm:cxn modelId="{24980FCE-E3A7-464C-9514-ED1EBAA8F9D4}" type="presOf" srcId="{BE524FD6-B34D-464B-8CA4-DFFEB725F0E9}" destId="{5657C7C7-85E3-430D-8317-9846FD3558B0}" srcOrd="0" destOrd="1" presId="urn:microsoft.com/office/officeart/2005/8/layout/lProcess2"/>
    <dgm:cxn modelId="{6BB267CA-B278-4478-8616-8B7F8A6646DE}" srcId="{B499F9F9-40D4-4AF9-AAB9-EACB6488D38C}" destId="{C966B759-DEDE-4AA8-9959-65245C8AEDB4}" srcOrd="1" destOrd="0" parTransId="{0CF6423D-48E2-4D5F-85D3-660F80CB726D}" sibTransId="{97CF16BC-45B3-4D0D-A023-12C57544722B}"/>
    <dgm:cxn modelId="{4AA21B74-D37E-4583-A25D-9F3E7CDADDB7}" type="presOf" srcId="{B914F1CF-9612-4C84-A580-2E61D289B358}" destId="{E4614C91-B9B4-47FD-8EDF-8F167F385418}" srcOrd="0" destOrd="0" presId="urn:microsoft.com/office/officeart/2005/8/layout/lProcess2"/>
    <dgm:cxn modelId="{6B2FB8FB-7109-4C24-A70E-A20831286F3F}" type="presOf" srcId="{C04FE64D-587C-4825-8429-6D024502AE37}" destId="{5657C7C7-85E3-430D-8317-9846FD3558B0}" srcOrd="0" destOrd="3" presId="urn:microsoft.com/office/officeart/2005/8/layout/lProcess2"/>
    <dgm:cxn modelId="{F83149A3-58B8-4490-B442-9BB946323482}" type="presOf" srcId="{B499F9F9-40D4-4AF9-AAB9-EACB6488D38C}" destId="{5657C7C7-85E3-430D-8317-9846FD3558B0}" srcOrd="0" destOrd="0" presId="urn:microsoft.com/office/officeart/2005/8/layout/lProcess2"/>
    <dgm:cxn modelId="{A3E55CE1-EDF2-4DA0-923A-2D5F393ACC35}" srcId="{B914F1CF-9612-4C84-A580-2E61D289B358}" destId="{B499F9F9-40D4-4AF9-AAB9-EACB6488D38C}" srcOrd="1" destOrd="0" parTransId="{5364D420-1D73-4A55-BECB-004A952D2434}" sibTransId="{6DC8E314-16FB-40CC-8D81-6D5DB9F17C17}"/>
    <dgm:cxn modelId="{397F9C81-FAA9-4DB4-A950-610B9F7E1DD1}" srcId="{B499F9F9-40D4-4AF9-AAB9-EACB6488D38C}" destId="{C04FE64D-587C-4825-8429-6D024502AE37}" srcOrd="2" destOrd="0" parTransId="{657C5C3C-E8C8-4FEA-A122-9F1B9497DA70}" sibTransId="{539C516F-37B6-4799-8E79-F32AEB76A5DB}"/>
    <dgm:cxn modelId="{86F66763-F0F3-423D-ACEE-F46EB67DA07D}" type="presParOf" srcId="{6EDCEC27-146D-42F5-B6C7-215A1790F508}" destId="{2E68BC8F-7031-4E59-BBFD-DFCE5EA34742}" srcOrd="0" destOrd="0" presId="urn:microsoft.com/office/officeart/2005/8/layout/lProcess2"/>
    <dgm:cxn modelId="{5F6E0E4E-C1A6-4D64-941D-37968E8BFB2A}" type="presParOf" srcId="{2E68BC8F-7031-4E59-BBFD-DFCE5EA34742}" destId="{E4614C91-B9B4-47FD-8EDF-8F167F385418}" srcOrd="0" destOrd="0" presId="urn:microsoft.com/office/officeart/2005/8/layout/lProcess2"/>
    <dgm:cxn modelId="{548727D7-75FB-4858-B053-11024CFD4C7F}" type="presParOf" srcId="{2E68BC8F-7031-4E59-BBFD-DFCE5EA34742}" destId="{64B72F0B-24C4-4F25-88BB-80D665381543}" srcOrd="1" destOrd="0" presId="urn:microsoft.com/office/officeart/2005/8/layout/lProcess2"/>
    <dgm:cxn modelId="{8E201709-EE1E-41E7-A9EC-0BCF3C755CB9}" type="presParOf" srcId="{2E68BC8F-7031-4E59-BBFD-DFCE5EA34742}" destId="{2A9A695A-782B-43BB-ACB5-C08DC4AD3906}" srcOrd="2" destOrd="0" presId="urn:microsoft.com/office/officeart/2005/8/layout/lProcess2"/>
    <dgm:cxn modelId="{E9789428-8F5F-4C1D-9C55-74792EDB6A22}" type="presParOf" srcId="{2A9A695A-782B-43BB-ACB5-C08DC4AD3906}" destId="{60E44201-0B2D-417E-9606-C1F7B95AD0E4}" srcOrd="0" destOrd="0" presId="urn:microsoft.com/office/officeart/2005/8/layout/lProcess2"/>
    <dgm:cxn modelId="{5137D0BD-575A-498A-AD29-2C9837E5F493}" type="presParOf" srcId="{60E44201-0B2D-417E-9606-C1F7B95AD0E4}" destId="{3A05DA91-F4FB-4483-8A6A-93D99CC3888A}" srcOrd="0" destOrd="0" presId="urn:microsoft.com/office/officeart/2005/8/layout/lProcess2"/>
    <dgm:cxn modelId="{215D17A4-A12A-4100-9A38-F57E49610157}" type="presParOf" srcId="{60E44201-0B2D-417E-9606-C1F7B95AD0E4}" destId="{F07B7DBE-D8D5-487C-AA47-30DC1CB74A02}" srcOrd="1" destOrd="0" presId="urn:microsoft.com/office/officeart/2005/8/layout/lProcess2"/>
    <dgm:cxn modelId="{B5249889-856F-4F38-96EA-601319FD1EA6}" type="presParOf" srcId="{60E44201-0B2D-417E-9606-C1F7B95AD0E4}" destId="{5657C7C7-85E3-430D-8317-9846FD3558B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312EA8-EC7A-44C9-8D29-EBBBC043664A}">
      <dgm:prSet/>
      <dgm:spPr/>
      <dgm:t>
        <a:bodyPr/>
        <a:lstStyle/>
        <a:p>
          <a:r>
            <a:rPr lang="en-US" dirty="0" smtClean="0"/>
            <a:t>Describe how supervisory/managerial approval of the data is documented.</a:t>
          </a:r>
        </a:p>
      </dgm:t>
    </dgm:pt>
    <dgm:pt modelId="{91D6752B-1A9C-46A5-8625-92E36989D58F}" type="parTrans" cxnId="{7C461F67-5C57-4CDD-BF52-2EC0F9251B7E}">
      <dgm:prSet/>
      <dgm:spPr/>
      <dgm:t>
        <a:bodyPr/>
        <a:lstStyle/>
        <a:p>
          <a:endParaRPr lang="en-US"/>
        </a:p>
      </dgm:t>
    </dgm:pt>
    <dgm:pt modelId="{B5573DCC-7440-49B5-9586-10D6DA68C864}" type="sibTrans" cxnId="{7C461F67-5C57-4CDD-BF52-2EC0F9251B7E}">
      <dgm:prSet/>
      <dgm:spPr/>
      <dgm:t>
        <a:bodyPr/>
        <a:lstStyle/>
        <a:p>
          <a:endParaRPr lang="en-US"/>
        </a:p>
      </dgm:t>
    </dgm:pt>
    <dgm:pt modelId="{8344AE55-271B-4FE1-ABF4-9A130E85630A}">
      <dgm:prSet/>
      <dgm:spPr/>
      <dgm:t>
        <a:bodyPr/>
        <a:lstStyle/>
        <a:p>
          <a:r>
            <a:rPr lang="en-US" dirty="0" smtClean="0"/>
            <a:t>Management Oversight</a:t>
          </a:r>
        </a:p>
      </dgm:t>
    </dgm:pt>
    <dgm:pt modelId="{A0D8B532-79B2-4320-846B-AF9BCC6FFC2B}" type="sibTrans" cxnId="{03367873-DD14-4AA5-B082-407A55C81D9E}">
      <dgm:prSet/>
      <dgm:spPr/>
      <dgm:t>
        <a:bodyPr/>
        <a:lstStyle/>
        <a:p>
          <a:endParaRPr lang="en-US"/>
        </a:p>
      </dgm:t>
    </dgm:pt>
    <dgm:pt modelId="{27733969-1719-4D8D-B339-A34F7DA30B17}" type="parTrans" cxnId="{03367873-DD14-4AA5-B082-407A55C81D9E}">
      <dgm:prSet/>
      <dgm:spPr/>
      <dgm:t>
        <a:bodyPr/>
        <a:lstStyle/>
        <a:p>
          <a:endParaRPr lang="en-US"/>
        </a:p>
      </dgm:t>
    </dgm:pt>
    <dgm:pt modelId="{5A260678-5156-461E-82BD-A1AA0F84135F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FF0FBA-FE98-4F31-B3F9-1A28B2DC930C}" type="pres">
      <dgm:prSet presAssocID="{8344AE55-271B-4FE1-ABF4-9A130E85630A}" presName="compNode" presStyleCnt="0"/>
      <dgm:spPr/>
      <dgm:t>
        <a:bodyPr/>
        <a:lstStyle/>
        <a:p>
          <a:endParaRPr lang="en-US"/>
        </a:p>
      </dgm:t>
    </dgm:pt>
    <dgm:pt modelId="{0E180D23-D370-4FC5-812C-E5CA058DE9A5}" type="pres">
      <dgm:prSet presAssocID="{8344AE55-271B-4FE1-ABF4-9A130E85630A}" presName="aNode" presStyleLbl="bgShp" presStyleIdx="0" presStyleCnt="1"/>
      <dgm:spPr/>
      <dgm:t>
        <a:bodyPr/>
        <a:lstStyle/>
        <a:p>
          <a:endParaRPr lang="en-US"/>
        </a:p>
      </dgm:t>
    </dgm:pt>
    <dgm:pt modelId="{9B1355DF-2F74-4395-9ED0-DFD9EF20E91A}" type="pres">
      <dgm:prSet presAssocID="{8344AE55-271B-4FE1-ABF4-9A130E85630A}" presName="textNode" presStyleLbl="bgShp" presStyleIdx="0" presStyleCnt="1"/>
      <dgm:spPr/>
      <dgm:t>
        <a:bodyPr/>
        <a:lstStyle/>
        <a:p>
          <a:endParaRPr lang="en-US"/>
        </a:p>
      </dgm:t>
    </dgm:pt>
    <dgm:pt modelId="{52791AA9-AFB4-49A2-BE2F-B9D18CE8F091}" type="pres">
      <dgm:prSet presAssocID="{8344AE55-271B-4FE1-ABF4-9A130E85630A}" presName="compChildNode" presStyleCnt="0"/>
      <dgm:spPr/>
      <dgm:t>
        <a:bodyPr/>
        <a:lstStyle/>
        <a:p>
          <a:endParaRPr lang="en-US"/>
        </a:p>
      </dgm:t>
    </dgm:pt>
    <dgm:pt modelId="{9EA33323-1E21-406B-82D5-D49CD36A4AED}" type="pres">
      <dgm:prSet presAssocID="{8344AE55-271B-4FE1-ABF4-9A130E85630A}" presName="theInnerList" presStyleCnt="0"/>
      <dgm:spPr/>
      <dgm:t>
        <a:bodyPr/>
        <a:lstStyle/>
        <a:p>
          <a:endParaRPr lang="en-US"/>
        </a:p>
      </dgm:t>
    </dgm:pt>
    <dgm:pt modelId="{810A2F37-4798-478C-A4D4-9018DBA0A57C}" type="pres">
      <dgm:prSet presAssocID="{42312EA8-EC7A-44C9-8D29-EBBBC043664A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461F67-5C57-4CDD-BF52-2EC0F9251B7E}" srcId="{8344AE55-271B-4FE1-ABF4-9A130E85630A}" destId="{42312EA8-EC7A-44C9-8D29-EBBBC043664A}" srcOrd="0" destOrd="0" parTransId="{91D6752B-1A9C-46A5-8625-92E36989D58F}" sibTransId="{B5573DCC-7440-49B5-9586-10D6DA68C864}"/>
    <dgm:cxn modelId="{DBB0C3CD-1D41-4EFD-B626-1F0DC74F0B49}" type="presOf" srcId="{CB4781F4-1187-47D8-9C1C-2B716F11FEF0}" destId="{5A260678-5156-461E-82BD-A1AA0F84135F}" srcOrd="0" destOrd="0" presId="urn:microsoft.com/office/officeart/2005/8/layout/lProcess2"/>
    <dgm:cxn modelId="{4551C169-4CC2-4C81-AF8B-1DB16CFB4DE6}" type="presOf" srcId="{8344AE55-271B-4FE1-ABF4-9A130E85630A}" destId="{0E180D23-D370-4FC5-812C-E5CA058DE9A5}" srcOrd="0" destOrd="0" presId="urn:microsoft.com/office/officeart/2005/8/layout/lProcess2"/>
    <dgm:cxn modelId="{C3733B5B-B842-4DAB-BE9F-0D66FECE3360}" type="presOf" srcId="{42312EA8-EC7A-44C9-8D29-EBBBC043664A}" destId="{810A2F37-4798-478C-A4D4-9018DBA0A57C}" srcOrd="0" destOrd="0" presId="urn:microsoft.com/office/officeart/2005/8/layout/lProcess2"/>
    <dgm:cxn modelId="{9E415B67-0069-47E4-A41D-AEACA888C27D}" type="presOf" srcId="{8344AE55-271B-4FE1-ABF4-9A130E85630A}" destId="{9B1355DF-2F74-4395-9ED0-DFD9EF20E91A}" srcOrd="1" destOrd="0" presId="urn:microsoft.com/office/officeart/2005/8/layout/lProcess2"/>
    <dgm:cxn modelId="{03367873-DD14-4AA5-B082-407A55C81D9E}" srcId="{CB4781F4-1187-47D8-9C1C-2B716F11FEF0}" destId="{8344AE55-271B-4FE1-ABF4-9A130E85630A}" srcOrd="0" destOrd="0" parTransId="{27733969-1719-4D8D-B339-A34F7DA30B17}" sibTransId="{A0D8B532-79B2-4320-846B-AF9BCC6FFC2B}"/>
    <dgm:cxn modelId="{19A84166-9276-40F0-8C26-97CFE386795A}" type="presParOf" srcId="{5A260678-5156-461E-82BD-A1AA0F84135F}" destId="{06FF0FBA-FE98-4F31-B3F9-1A28B2DC930C}" srcOrd="0" destOrd="0" presId="urn:microsoft.com/office/officeart/2005/8/layout/lProcess2"/>
    <dgm:cxn modelId="{F97A7D3D-8B12-468F-961B-D8F8E6C62BA7}" type="presParOf" srcId="{06FF0FBA-FE98-4F31-B3F9-1A28B2DC930C}" destId="{0E180D23-D370-4FC5-812C-E5CA058DE9A5}" srcOrd="0" destOrd="0" presId="urn:microsoft.com/office/officeart/2005/8/layout/lProcess2"/>
    <dgm:cxn modelId="{033AB12E-7A43-4D0C-B9BF-63BD82B26976}" type="presParOf" srcId="{06FF0FBA-FE98-4F31-B3F9-1A28B2DC930C}" destId="{9B1355DF-2F74-4395-9ED0-DFD9EF20E91A}" srcOrd="1" destOrd="0" presId="urn:microsoft.com/office/officeart/2005/8/layout/lProcess2"/>
    <dgm:cxn modelId="{7B2E1EE8-02B8-45C0-9705-9EB54845DDD6}" type="presParOf" srcId="{06FF0FBA-FE98-4F31-B3F9-1A28B2DC930C}" destId="{52791AA9-AFB4-49A2-BE2F-B9D18CE8F091}" srcOrd="2" destOrd="0" presId="urn:microsoft.com/office/officeart/2005/8/layout/lProcess2"/>
    <dgm:cxn modelId="{5D130FEF-00D0-4C67-93B3-0119193272BC}" type="presParOf" srcId="{52791AA9-AFB4-49A2-BE2F-B9D18CE8F091}" destId="{9EA33323-1E21-406B-82D5-D49CD36A4AED}" srcOrd="0" destOrd="0" presId="urn:microsoft.com/office/officeart/2005/8/layout/lProcess2"/>
    <dgm:cxn modelId="{784EE800-18F0-4C35-8DDF-B726BB673EC9}" type="presParOf" srcId="{9EA33323-1E21-406B-82D5-D49CD36A4AED}" destId="{810A2F37-4798-478C-A4D4-9018DBA0A57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 dirty="0" smtClean="0"/>
            <a:t>Measure Selection</a:t>
          </a:r>
          <a:endParaRPr lang="en-US" dirty="0"/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 dirty="0" smtClean="0"/>
            <a:t>Measure Definition</a:t>
          </a:r>
          <a:endParaRPr lang="en-US" dirty="0"/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 dirty="0" smtClean="0"/>
            <a:t>Data Validation</a:t>
          </a:r>
          <a:endParaRPr lang="en-US" dirty="0"/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 dirty="0" smtClean="0"/>
            <a:t>Performance Assessment</a:t>
          </a:r>
          <a:endParaRPr lang="en-US" dirty="0"/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6306-A02B-4CAD-8969-1E0CBBB9A285}" type="pres">
      <dgm:prSet presAssocID="{2FF912E3-298B-4A78-A07A-E46A802978C0}" presName="spNode" presStyleCnt="0"/>
      <dgm:spPr/>
      <dgm:t>
        <a:bodyPr/>
        <a:lstStyle/>
        <a:p>
          <a:endParaRPr lang="en-US"/>
        </a:p>
      </dgm:t>
    </dgm:pt>
    <dgm:pt modelId="{6DF2CB0C-FA9D-44ED-821C-BD7615BC9155}" type="pres">
      <dgm:prSet presAssocID="{90978568-EDBA-4584-8E24-2BA1C26E0BB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06BCA-0C7B-46D2-8DD7-E156A490BF17}" type="pres">
      <dgm:prSet presAssocID="{46EB4FF0-96B0-458F-8B12-3F8A2336095F}" presName="spNode" presStyleCnt="0"/>
      <dgm:spPr/>
      <dgm:t>
        <a:bodyPr/>
        <a:lstStyle/>
        <a:p>
          <a:endParaRPr lang="en-US"/>
        </a:p>
      </dgm:t>
    </dgm:pt>
    <dgm:pt modelId="{A92E06FE-9308-4C2F-A20E-F3EF1BA948F4}" type="pres">
      <dgm:prSet presAssocID="{5A2FD79A-10CF-47C1-8093-0243A6A3F74A}" presName="sibTrans" presStyleLbl="sibTrans1D1" presStyleIdx="1" presStyleCnt="4"/>
      <dgm:spPr/>
      <dgm:t>
        <a:bodyPr/>
        <a:lstStyle/>
        <a:p>
          <a:endParaRPr lang="en-US"/>
        </a:p>
      </dgm:t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A70C9-8F8B-4B4B-A64B-BA78CC4A35C7}" type="pres">
      <dgm:prSet presAssocID="{07D99043-67CF-4FC5-88AC-D39FDF8BE654}" presName="spNode" presStyleCnt="0"/>
      <dgm:spPr/>
      <dgm:t>
        <a:bodyPr/>
        <a:lstStyle/>
        <a:p>
          <a:endParaRPr lang="en-US"/>
        </a:p>
      </dgm:t>
    </dgm:pt>
    <dgm:pt modelId="{E57E7978-61C1-494E-87C6-A5199A2CA1AC}" type="pres">
      <dgm:prSet presAssocID="{827C376C-6715-4B0B-83C7-074F17FDC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A13AB-ED6E-4CB3-96CF-497253F23AEC}" type="pres">
      <dgm:prSet presAssocID="{EFEC62EE-3898-453F-9F6D-CC12857C92C6}" presName="spNode" presStyleCnt="0"/>
      <dgm:spPr/>
      <dgm:t>
        <a:bodyPr/>
        <a:lstStyle/>
        <a:p>
          <a:endParaRPr lang="en-US"/>
        </a:p>
      </dgm:t>
    </dgm:pt>
    <dgm:pt modelId="{98F276EF-19BB-41AF-BC1B-E7B6184A6A53}" type="pres">
      <dgm:prSet presAssocID="{989078CD-75C4-4A4F-BED4-93D38A2346F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25F7229C-CCAD-41FB-A717-2E1BFB136A9C}" type="presOf" srcId="{2FF912E3-298B-4A78-A07A-E46A802978C0}" destId="{F103E3D1-6029-418F-A7A7-C53B96E0BC6A}" srcOrd="0" destOrd="0" presId="urn:microsoft.com/office/officeart/2005/8/layout/cycle5"/>
    <dgm:cxn modelId="{995B2CB6-3375-45E7-97E2-FAC15EDFF47A}" type="presOf" srcId="{EFEC62EE-3898-453F-9F6D-CC12857C92C6}" destId="{E54E98FB-40EA-416F-A2A6-E645319DAE62}" srcOrd="0" destOrd="0" presId="urn:microsoft.com/office/officeart/2005/8/layout/cycle5"/>
    <dgm:cxn modelId="{EBE7BE0E-8289-424B-82D3-EABD2C4EC403}" type="presOf" srcId="{989078CD-75C4-4A4F-BED4-93D38A2346FE}" destId="{98F276EF-19BB-41AF-BC1B-E7B6184A6A53}" srcOrd="0" destOrd="0" presId="urn:microsoft.com/office/officeart/2005/8/layout/cycle5"/>
    <dgm:cxn modelId="{23492448-E6A8-4BAC-89D2-DFF866D790B1}" type="presOf" srcId="{07D99043-67CF-4FC5-88AC-D39FDF8BE654}" destId="{4C0F3ECF-6C90-4FFD-A7BE-5ED92A670F02}" srcOrd="0" destOrd="0" presId="urn:microsoft.com/office/officeart/2005/8/layout/cycle5"/>
    <dgm:cxn modelId="{B75CED23-DA20-44E5-B201-C92A787EE782}" type="presOf" srcId="{5A2FD79A-10CF-47C1-8093-0243A6A3F74A}" destId="{A92E06FE-9308-4C2F-A20E-F3EF1BA948F4}" srcOrd="0" destOrd="0" presId="urn:microsoft.com/office/officeart/2005/8/layout/cycle5"/>
    <dgm:cxn modelId="{918789B7-ED03-4B3B-A7B8-E45A15BD9FD2}" type="presOf" srcId="{90978568-EDBA-4584-8E24-2BA1C26E0BBF}" destId="{6DF2CB0C-FA9D-44ED-821C-BD7615BC9155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4276E770-E50C-41A9-829D-AF71CA28DD0F}" type="presOf" srcId="{827C376C-6715-4B0B-83C7-074F17FDCE06}" destId="{E57E7978-61C1-494E-87C6-A5199A2CA1AC}" srcOrd="0" destOrd="0" presId="urn:microsoft.com/office/officeart/2005/8/layout/cycle5"/>
    <dgm:cxn modelId="{BAF98EC9-B4E8-4A69-B401-2800A023DA6A}" type="presOf" srcId="{3D919680-6BD3-4DB0-9777-68E7A00B5BB4}" destId="{7A15F1CB-BFA7-496F-A948-3AE115D28608}" srcOrd="0" destOrd="0" presId="urn:microsoft.com/office/officeart/2005/8/layout/cycle5"/>
    <dgm:cxn modelId="{7E8B39FD-644C-4ADE-A6A6-75DE3BAD46D0}" type="presOf" srcId="{46EB4FF0-96B0-458F-8B12-3F8A2336095F}" destId="{C86F62CB-E0A6-4A86-B4D6-1C37D41AE7A0}" srcOrd="0" destOrd="0" presId="urn:microsoft.com/office/officeart/2005/8/layout/cycle5"/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690FBB4F-2912-42A4-95D1-D8B361B89FA7}" type="presParOf" srcId="{7A15F1CB-BFA7-496F-A948-3AE115D28608}" destId="{F103E3D1-6029-418F-A7A7-C53B96E0BC6A}" srcOrd="0" destOrd="0" presId="urn:microsoft.com/office/officeart/2005/8/layout/cycle5"/>
    <dgm:cxn modelId="{E7E83277-9635-41FC-9266-BF8B8F266945}" type="presParOf" srcId="{7A15F1CB-BFA7-496F-A948-3AE115D28608}" destId="{EB656306-A02B-4CAD-8969-1E0CBBB9A285}" srcOrd="1" destOrd="0" presId="urn:microsoft.com/office/officeart/2005/8/layout/cycle5"/>
    <dgm:cxn modelId="{51537856-F6AB-46CD-A182-E44EBA22E583}" type="presParOf" srcId="{7A15F1CB-BFA7-496F-A948-3AE115D28608}" destId="{6DF2CB0C-FA9D-44ED-821C-BD7615BC9155}" srcOrd="2" destOrd="0" presId="urn:microsoft.com/office/officeart/2005/8/layout/cycle5"/>
    <dgm:cxn modelId="{A58F6723-DA9A-4F10-AA22-36123A68B8F7}" type="presParOf" srcId="{7A15F1CB-BFA7-496F-A948-3AE115D28608}" destId="{C86F62CB-E0A6-4A86-B4D6-1C37D41AE7A0}" srcOrd="3" destOrd="0" presId="urn:microsoft.com/office/officeart/2005/8/layout/cycle5"/>
    <dgm:cxn modelId="{22A8EC17-4BD1-4EF9-A589-6134362D13EB}" type="presParOf" srcId="{7A15F1CB-BFA7-496F-A948-3AE115D28608}" destId="{0E006BCA-0C7B-46D2-8DD7-E156A490BF17}" srcOrd="4" destOrd="0" presId="urn:microsoft.com/office/officeart/2005/8/layout/cycle5"/>
    <dgm:cxn modelId="{8CA12BDB-E771-4675-A321-F4CD09B2673A}" type="presParOf" srcId="{7A15F1CB-BFA7-496F-A948-3AE115D28608}" destId="{A92E06FE-9308-4C2F-A20E-F3EF1BA948F4}" srcOrd="5" destOrd="0" presId="urn:microsoft.com/office/officeart/2005/8/layout/cycle5"/>
    <dgm:cxn modelId="{2265F0D1-AA9A-45DF-8E19-F4C0EA079ADD}" type="presParOf" srcId="{7A15F1CB-BFA7-496F-A948-3AE115D28608}" destId="{4C0F3ECF-6C90-4FFD-A7BE-5ED92A670F02}" srcOrd="6" destOrd="0" presId="urn:microsoft.com/office/officeart/2005/8/layout/cycle5"/>
    <dgm:cxn modelId="{77E1520F-F198-43BB-AA62-FE024090BE8E}" type="presParOf" srcId="{7A15F1CB-BFA7-496F-A948-3AE115D28608}" destId="{7D7A70C9-8F8B-4B4B-A64B-BA78CC4A35C7}" srcOrd="7" destOrd="0" presId="urn:microsoft.com/office/officeart/2005/8/layout/cycle5"/>
    <dgm:cxn modelId="{C1CC4640-64F6-451B-9DFA-9C5602A5CDC8}" type="presParOf" srcId="{7A15F1CB-BFA7-496F-A948-3AE115D28608}" destId="{E57E7978-61C1-494E-87C6-A5199A2CA1AC}" srcOrd="8" destOrd="0" presId="urn:microsoft.com/office/officeart/2005/8/layout/cycle5"/>
    <dgm:cxn modelId="{22DADC32-D540-4A3C-BCB3-26DDB75E7A00}" type="presParOf" srcId="{7A15F1CB-BFA7-496F-A948-3AE115D28608}" destId="{E54E98FB-40EA-416F-A2A6-E645319DAE62}" srcOrd="9" destOrd="0" presId="urn:microsoft.com/office/officeart/2005/8/layout/cycle5"/>
    <dgm:cxn modelId="{09F25F1D-AA53-4E8B-8FC8-DBE6861FD381}" type="presParOf" srcId="{7A15F1CB-BFA7-496F-A948-3AE115D28608}" destId="{722A13AB-ED6E-4CB3-96CF-497253F23AEC}" srcOrd="10" destOrd="0" presId="urn:microsoft.com/office/officeart/2005/8/layout/cycle5"/>
    <dgm:cxn modelId="{18548FCE-2DE8-4442-B445-218EC84B24DE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3600" dirty="0" smtClean="0"/>
            <a:t>Target Information</a:t>
          </a:r>
          <a:endParaRPr lang="en-US" sz="3600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CE7992E-7BAF-435A-956E-C389B10C4183}">
      <dgm:prSet custT="1"/>
      <dgm:spPr/>
      <dgm:t>
        <a:bodyPr/>
        <a:lstStyle/>
        <a:p>
          <a:r>
            <a:rPr lang="en-US" sz="3600" dirty="0" smtClean="0"/>
            <a:t>Brief Trend Analysis</a:t>
          </a:r>
          <a:endParaRPr lang="en-US" sz="3600" dirty="0"/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85A60BBB-F8D5-4C6B-A7F5-3A8E55B69A5D}">
      <dgm:prSet custT="1"/>
      <dgm:spPr/>
      <dgm:t>
        <a:bodyPr/>
        <a:lstStyle/>
        <a:p>
          <a:r>
            <a:rPr lang="en-US" sz="3600" dirty="0" smtClean="0"/>
            <a:t>Improvement Strategies</a:t>
          </a:r>
          <a:endParaRPr lang="en-US" dirty="0"/>
        </a:p>
      </dgm:t>
    </dgm:pt>
    <dgm:pt modelId="{9DBB8F47-0246-493E-9573-8E18D08873D8}" type="parTrans" cxnId="{D44A2639-20E7-4EE0-934A-9D4A626A3C63}">
      <dgm:prSet/>
      <dgm:spPr/>
      <dgm:t>
        <a:bodyPr/>
        <a:lstStyle/>
        <a:p>
          <a:endParaRPr lang="en-US"/>
        </a:p>
      </dgm:t>
    </dgm:pt>
    <dgm:pt modelId="{F95B297C-E705-4E2F-8358-A40DBEB10837}" type="sibTrans" cxnId="{D44A2639-20E7-4EE0-934A-9D4A626A3C63}">
      <dgm:prSet/>
      <dgm:spPr/>
      <dgm:t>
        <a:bodyPr/>
        <a:lstStyle/>
        <a:p>
          <a:endParaRPr lang="en-US"/>
        </a:p>
      </dgm:t>
    </dgm:pt>
    <dgm:pt modelId="{19522782-3D14-44CF-A07B-D48AB3B39D5C}" type="pres">
      <dgm:prSet presAssocID="{CB4781F4-1187-47D8-9C1C-2B716F11FE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7C38B7-38FB-4784-A634-7C7368CC1907}" type="pres">
      <dgm:prSet presAssocID="{3A572575-EEFE-40E7-A3DC-8D1B9DD2D5B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EFE5E-B32B-47CA-B345-722DE71DBC3E}" type="pres">
      <dgm:prSet presAssocID="{C10DDE2B-A493-4882-B392-37984FCE7E5A}" presName="spacer" presStyleCnt="0"/>
      <dgm:spPr/>
    </dgm:pt>
    <dgm:pt modelId="{6A906AF8-269A-48E6-A831-CB5C2DFDFC6D}" type="pres">
      <dgm:prSet presAssocID="{ACE7992E-7BAF-435A-956E-C389B10C418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BA5A04-D183-4D4E-B104-CEB98FFA81D8}" type="pres">
      <dgm:prSet presAssocID="{EBBDA34A-90E6-4725-8559-4D6C899F3E42}" presName="spacer" presStyleCnt="0"/>
      <dgm:spPr/>
    </dgm:pt>
    <dgm:pt modelId="{7CACD49C-0406-4E5F-8E02-157DEA83B2C1}" type="pres">
      <dgm:prSet presAssocID="{85A60BBB-F8D5-4C6B-A7F5-3A8E55B69A5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9C1CA2-FC8B-4516-B8FA-FDCA13516153}" srcId="{CB4781F4-1187-47D8-9C1C-2B716F11FEF0}" destId="{ACE7992E-7BAF-435A-956E-C389B10C4183}" srcOrd="1" destOrd="0" parTransId="{5E93503E-2C43-4244-9BDD-97FD9436DA90}" sibTransId="{EBBDA34A-90E6-4725-8559-4D6C899F3E42}"/>
    <dgm:cxn modelId="{58E5B5D6-B737-44B0-BB80-42BBBCEFD36E}" type="presOf" srcId="{ACE7992E-7BAF-435A-956E-C389B10C4183}" destId="{6A906AF8-269A-48E6-A831-CB5C2DFDFC6D}" srcOrd="0" destOrd="0" presId="urn:microsoft.com/office/officeart/2005/8/layout/vList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33629B81-C5E4-4FBC-AD84-42ED5B8936B1}" type="presOf" srcId="{85A60BBB-F8D5-4C6B-A7F5-3A8E55B69A5D}" destId="{7CACD49C-0406-4E5F-8E02-157DEA83B2C1}" srcOrd="0" destOrd="0" presId="urn:microsoft.com/office/officeart/2005/8/layout/vList2"/>
    <dgm:cxn modelId="{D44A2639-20E7-4EE0-934A-9D4A626A3C63}" srcId="{CB4781F4-1187-47D8-9C1C-2B716F11FEF0}" destId="{85A60BBB-F8D5-4C6B-A7F5-3A8E55B69A5D}" srcOrd="2" destOrd="0" parTransId="{9DBB8F47-0246-493E-9573-8E18D08873D8}" sibTransId="{F95B297C-E705-4E2F-8358-A40DBEB10837}"/>
    <dgm:cxn modelId="{26F18238-45E4-4965-8651-E4C5180EF742}" type="presOf" srcId="{3A572575-EEFE-40E7-A3DC-8D1B9DD2D5BA}" destId="{727C38B7-38FB-4784-A634-7C7368CC1907}" srcOrd="0" destOrd="0" presId="urn:microsoft.com/office/officeart/2005/8/layout/vList2"/>
    <dgm:cxn modelId="{5A69E80A-AF80-4A5C-A04E-462FACB99784}" type="presOf" srcId="{CB4781F4-1187-47D8-9C1C-2B716F11FEF0}" destId="{19522782-3D14-44CF-A07B-D48AB3B39D5C}" srcOrd="0" destOrd="0" presId="urn:microsoft.com/office/officeart/2005/8/layout/vList2"/>
    <dgm:cxn modelId="{E8694953-A0CB-4D91-AC81-D57D59D7474B}" type="presParOf" srcId="{19522782-3D14-44CF-A07B-D48AB3B39D5C}" destId="{727C38B7-38FB-4784-A634-7C7368CC1907}" srcOrd="0" destOrd="0" presId="urn:microsoft.com/office/officeart/2005/8/layout/vList2"/>
    <dgm:cxn modelId="{C6021999-091B-4859-BA97-8DE9382312B3}" type="presParOf" srcId="{19522782-3D14-44CF-A07B-D48AB3B39D5C}" destId="{A27EFE5E-B32B-47CA-B345-722DE71DBC3E}" srcOrd="1" destOrd="0" presId="urn:microsoft.com/office/officeart/2005/8/layout/vList2"/>
    <dgm:cxn modelId="{AFC88D58-C5C1-470B-99D3-EBA1FF2AEF1F}" type="presParOf" srcId="{19522782-3D14-44CF-A07B-D48AB3B39D5C}" destId="{6A906AF8-269A-48E6-A831-CB5C2DFDFC6D}" srcOrd="2" destOrd="0" presId="urn:microsoft.com/office/officeart/2005/8/layout/vList2"/>
    <dgm:cxn modelId="{1D1CF60C-A95D-40EB-899E-115F9A151E0B}" type="presParOf" srcId="{19522782-3D14-44CF-A07B-D48AB3B39D5C}" destId="{34BA5A04-D183-4D4E-B104-CEB98FFA81D8}" srcOrd="3" destOrd="0" presId="urn:microsoft.com/office/officeart/2005/8/layout/vList2"/>
    <dgm:cxn modelId="{9A5B01F1-C7B2-4489-9ED7-C6466BB39EB5}" type="presParOf" srcId="{19522782-3D14-44CF-A07B-D48AB3B39D5C}" destId="{7CACD49C-0406-4E5F-8E02-157DEA83B2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3600" dirty="0" smtClean="0"/>
            <a:t>Target Information</a:t>
          </a:r>
          <a:endParaRPr lang="en-US" sz="3600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F98A6C2-725E-4A10-A2A3-7A3C0F41651C}">
      <dgm:prSet/>
      <dgm:spPr/>
      <dgm:t>
        <a:bodyPr/>
        <a:lstStyle/>
        <a:p>
          <a:r>
            <a:rPr lang="en-US" dirty="0" smtClean="0"/>
            <a:t>What factors led to positive or negative performance?</a:t>
          </a:r>
          <a:endParaRPr lang="en-US" dirty="0"/>
        </a:p>
      </dgm:t>
    </dgm:pt>
    <dgm:pt modelId="{12F3F553-685C-4C61-BE04-9B40F2B57F98}" type="sibTrans" cxnId="{9501E64E-7B9B-4FB7-BDCC-BECA8DDE9154}">
      <dgm:prSet/>
      <dgm:spPr/>
      <dgm:t>
        <a:bodyPr/>
        <a:lstStyle/>
        <a:p>
          <a:endParaRPr lang="en-US"/>
        </a:p>
      </dgm:t>
    </dgm:pt>
    <dgm:pt modelId="{6FF76363-EB4A-4FC3-8679-5CBAD66BBE69}" type="parTrans" cxnId="{9501E64E-7B9B-4FB7-BDCC-BECA8DDE9154}">
      <dgm:prSet/>
      <dgm:spPr/>
      <dgm:t>
        <a:bodyPr/>
        <a:lstStyle/>
        <a:p>
          <a:endParaRPr lang="en-US"/>
        </a:p>
      </dgm:t>
    </dgm:pt>
    <dgm:pt modelId="{ACE7992E-7BAF-435A-956E-C389B10C4183}">
      <dgm:prSet/>
      <dgm:spPr/>
      <dgm:t>
        <a:bodyPr/>
        <a:lstStyle/>
        <a:p>
          <a:r>
            <a:rPr lang="en-US" dirty="0" smtClean="0"/>
            <a:t>Was target met within an acceptable variance range?</a:t>
          </a:r>
          <a:endParaRPr lang="en-US" dirty="0"/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558A9435-4961-4D21-91FC-9240AFF2A2B0}">
      <dgm:prSet/>
      <dgm:spPr/>
      <dgm:t>
        <a:bodyPr/>
        <a:lstStyle/>
        <a:p>
          <a:r>
            <a:rPr lang="en-US" dirty="0" smtClean="0"/>
            <a:t>How can factors preventing target performance be addressed? </a:t>
          </a:r>
          <a:endParaRPr lang="en-US" dirty="0"/>
        </a:p>
      </dgm:t>
    </dgm:pt>
    <dgm:pt modelId="{A275F748-7ADB-46A4-BB03-CAF72B8BB346}" type="parTrans" cxnId="{AB7EB6C4-0C02-4BAB-A063-366FE00A666E}">
      <dgm:prSet/>
      <dgm:spPr/>
      <dgm:t>
        <a:bodyPr/>
        <a:lstStyle/>
        <a:p>
          <a:endParaRPr lang="en-US"/>
        </a:p>
      </dgm:t>
    </dgm:pt>
    <dgm:pt modelId="{2F27B023-3F08-4AA8-899A-D8775FB76B02}" type="sibTrans" cxnId="{AB7EB6C4-0C02-4BAB-A063-366FE00A666E}">
      <dgm:prSet/>
      <dgm:spPr/>
      <dgm:t>
        <a:bodyPr/>
        <a:lstStyle/>
        <a:p>
          <a:endParaRPr lang="en-US"/>
        </a:p>
      </dgm:t>
    </dgm:pt>
    <dgm:pt modelId="{BCFAAF1F-18E3-4B7B-A45A-43C33AE78482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FB9896-74A9-4917-A601-C9B8E94D10BB}" type="pres">
      <dgm:prSet presAssocID="{3A572575-EEFE-40E7-A3DC-8D1B9DD2D5BA}" presName="linNode" presStyleCnt="0"/>
      <dgm:spPr/>
      <dgm:t>
        <a:bodyPr/>
        <a:lstStyle/>
        <a:p>
          <a:endParaRPr lang="en-US"/>
        </a:p>
      </dgm:t>
    </dgm:pt>
    <dgm:pt modelId="{3F3C7E6B-C5A1-4572-A2C9-2C44D1DEE95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69377-7071-4207-A07C-A23B8A0FDC51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9C1CA2-FC8B-4516-B8FA-FDCA13516153}" srcId="{3A572575-EEFE-40E7-A3DC-8D1B9DD2D5BA}" destId="{ACE7992E-7BAF-435A-956E-C389B10C4183}" srcOrd="0" destOrd="0" parTransId="{5E93503E-2C43-4244-9BDD-97FD9436DA90}" sibTransId="{EBBDA34A-90E6-4725-8559-4D6C899F3E42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9A92A1B5-1C0F-4EC2-9CC0-7104FB5D8805}" type="presOf" srcId="{3A572575-EEFE-40E7-A3DC-8D1B9DD2D5BA}" destId="{3F3C7E6B-C5A1-4572-A2C9-2C44D1DEE950}" srcOrd="0" destOrd="0" presId="urn:microsoft.com/office/officeart/2005/8/layout/vList5"/>
    <dgm:cxn modelId="{9501E64E-7B9B-4FB7-BDCC-BECA8DDE9154}" srcId="{3A572575-EEFE-40E7-A3DC-8D1B9DD2D5BA}" destId="{AF98A6C2-725E-4A10-A2A3-7A3C0F41651C}" srcOrd="1" destOrd="0" parTransId="{6FF76363-EB4A-4FC3-8679-5CBAD66BBE69}" sibTransId="{12F3F553-685C-4C61-BE04-9B40F2B57F98}"/>
    <dgm:cxn modelId="{84881971-6D87-4431-B0E1-DAAAB3F926DC}" type="presOf" srcId="{CB4781F4-1187-47D8-9C1C-2B716F11FEF0}" destId="{BCFAAF1F-18E3-4B7B-A45A-43C33AE78482}" srcOrd="0" destOrd="0" presId="urn:microsoft.com/office/officeart/2005/8/layout/vList5"/>
    <dgm:cxn modelId="{E5C765FF-77DB-4BA6-B73A-C1020CBFD987}" type="presOf" srcId="{AF98A6C2-725E-4A10-A2A3-7A3C0F41651C}" destId="{CB469377-7071-4207-A07C-A23B8A0FDC51}" srcOrd="0" destOrd="1" presId="urn:microsoft.com/office/officeart/2005/8/layout/vList5"/>
    <dgm:cxn modelId="{DFB8FEF0-8812-4039-BF09-438E5B93D7E5}" type="presOf" srcId="{558A9435-4961-4D21-91FC-9240AFF2A2B0}" destId="{CB469377-7071-4207-A07C-A23B8A0FDC51}" srcOrd="0" destOrd="2" presId="urn:microsoft.com/office/officeart/2005/8/layout/vList5"/>
    <dgm:cxn modelId="{AB7EB6C4-0C02-4BAB-A063-366FE00A666E}" srcId="{3A572575-EEFE-40E7-A3DC-8D1B9DD2D5BA}" destId="{558A9435-4961-4D21-91FC-9240AFF2A2B0}" srcOrd="2" destOrd="0" parTransId="{A275F748-7ADB-46A4-BB03-CAF72B8BB346}" sibTransId="{2F27B023-3F08-4AA8-899A-D8775FB76B02}"/>
    <dgm:cxn modelId="{5D9FC484-9122-4467-96CA-103AF933A897}" type="presOf" srcId="{ACE7992E-7BAF-435A-956E-C389B10C4183}" destId="{CB469377-7071-4207-A07C-A23B8A0FDC51}" srcOrd="0" destOrd="0" presId="urn:microsoft.com/office/officeart/2005/8/layout/vList5"/>
    <dgm:cxn modelId="{E0E5B211-004D-4539-8FE4-47F8E968536E}" type="presParOf" srcId="{BCFAAF1F-18E3-4B7B-A45A-43C33AE78482}" destId="{90FB9896-74A9-4917-A601-C9B8E94D10BB}" srcOrd="0" destOrd="0" presId="urn:microsoft.com/office/officeart/2005/8/layout/vList5"/>
    <dgm:cxn modelId="{251B9025-B776-406B-AA98-4B443D43E592}" type="presParOf" srcId="{90FB9896-74A9-4917-A601-C9B8E94D10BB}" destId="{3F3C7E6B-C5A1-4572-A2C9-2C44D1DEE950}" srcOrd="0" destOrd="0" presId="urn:microsoft.com/office/officeart/2005/8/layout/vList5"/>
    <dgm:cxn modelId="{7FC0A103-9787-4BE7-9D87-58CFEE3FA0E0}" type="presParOf" srcId="{90FB9896-74A9-4917-A601-C9B8E94D10BB}" destId="{CB469377-7071-4207-A07C-A23B8A0FDC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 dirty="0" smtClean="0"/>
            <a:t>Measure Selection</a:t>
          </a:r>
          <a:endParaRPr lang="en-US" dirty="0"/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 dirty="0" smtClean="0"/>
            <a:t>Measure Definition</a:t>
          </a:r>
          <a:endParaRPr lang="en-US" dirty="0"/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 dirty="0" smtClean="0"/>
            <a:t>Data Validation</a:t>
          </a:r>
          <a:endParaRPr lang="en-US" dirty="0"/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 dirty="0" smtClean="0"/>
            <a:t>Performance Assessment</a:t>
          </a:r>
          <a:endParaRPr lang="en-US" dirty="0"/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6306-A02B-4CAD-8969-1E0CBBB9A285}" type="pres">
      <dgm:prSet presAssocID="{2FF912E3-298B-4A78-A07A-E46A802978C0}" presName="spNode" presStyleCnt="0"/>
      <dgm:spPr/>
      <dgm:t>
        <a:bodyPr/>
        <a:lstStyle/>
        <a:p>
          <a:endParaRPr lang="en-US"/>
        </a:p>
      </dgm:t>
    </dgm:pt>
    <dgm:pt modelId="{6DF2CB0C-FA9D-44ED-821C-BD7615BC9155}" type="pres">
      <dgm:prSet presAssocID="{90978568-EDBA-4584-8E24-2BA1C26E0BB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06BCA-0C7B-46D2-8DD7-E156A490BF17}" type="pres">
      <dgm:prSet presAssocID="{46EB4FF0-96B0-458F-8B12-3F8A2336095F}" presName="spNode" presStyleCnt="0"/>
      <dgm:spPr/>
      <dgm:t>
        <a:bodyPr/>
        <a:lstStyle/>
        <a:p>
          <a:endParaRPr lang="en-US"/>
        </a:p>
      </dgm:t>
    </dgm:pt>
    <dgm:pt modelId="{A92E06FE-9308-4C2F-A20E-F3EF1BA948F4}" type="pres">
      <dgm:prSet presAssocID="{5A2FD79A-10CF-47C1-8093-0243A6A3F74A}" presName="sibTrans" presStyleLbl="sibTrans1D1" presStyleIdx="1" presStyleCnt="4"/>
      <dgm:spPr/>
      <dgm:t>
        <a:bodyPr/>
        <a:lstStyle/>
        <a:p>
          <a:endParaRPr lang="en-US"/>
        </a:p>
      </dgm:t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A70C9-8F8B-4B4B-A64B-BA78CC4A35C7}" type="pres">
      <dgm:prSet presAssocID="{07D99043-67CF-4FC5-88AC-D39FDF8BE654}" presName="spNode" presStyleCnt="0"/>
      <dgm:spPr/>
      <dgm:t>
        <a:bodyPr/>
        <a:lstStyle/>
        <a:p>
          <a:endParaRPr lang="en-US"/>
        </a:p>
      </dgm:t>
    </dgm:pt>
    <dgm:pt modelId="{E57E7978-61C1-494E-87C6-A5199A2CA1AC}" type="pres">
      <dgm:prSet presAssocID="{827C376C-6715-4B0B-83C7-074F17FDC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A13AB-ED6E-4CB3-96CF-497253F23AEC}" type="pres">
      <dgm:prSet presAssocID="{EFEC62EE-3898-453F-9F6D-CC12857C92C6}" presName="spNode" presStyleCnt="0"/>
      <dgm:spPr/>
      <dgm:t>
        <a:bodyPr/>
        <a:lstStyle/>
        <a:p>
          <a:endParaRPr lang="en-US"/>
        </a:p>
      </dgm:t>
    </dgm:pt>
    <dgm:pt modelId="{98F276EF-19BB-41AF-BC1B-E7B6184A6A53}" type="pres">
      <dgm:prSet presAssocID="{989078CD-75C4-4A4F-BED4-93D38A2346F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4767E562-D1DD-4897-8B59-EEF78CBB92C0}" type="presOf" srcId="{46EB4FF0-96B0-458F-8B12-3F8A2336095F}" destId="{C86F62CB-E0A6-4A86-B4D6-1C37D41AE7A0}" srcOrd="0" destOrd="0" presId="urn:microsoft.com/office/officeart/2005/8/layout/cycle5"/>
    <dgm:cxn modelId="{BBCFAE76-C7EA-4507-9121-A6A57C8FE2ED}" type="presOf" srcId="{07D99043-67CF-4FC5-88AC-D39FDF8BE654}" destId="{4C0F3ECF-6C90-4FFD-A7BE-5ED92A670F02}" srcOrd="0" destOrd="0" presId="urn:microsoft.com/office/officeart/2005/8/layout/cycle5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BFD672B1-27C7-4285-A5C0-2E1F0CD1FADF}" type="presOf" srcId="{989078CD-75C4-4A4F-BED4-93D38A2346FE}" destId="{98F276EF-19BB-41AF-BC1B-E7B6184A6A53}" srcOrd="0" destOrd="0" presId="urn:microsoft.com/office/officeart/2005/8/layout/cycle5"/>
    <dgm:cxn modelId="{4D0E89C8-0408-49B5-9A08-FE81D67D7F37}" type="presOf" srcId="{5A2FD79A-10CF-47C1-8093-0243A6A3F74A}" destId="{A92E06FE-9308-4C2F-A20E-F3EF1BA948F4}" srcOrd="0" destOrd="0" presId="urn:microsoft.com/office/officeart/2005/8/layout/cycle5"/>
    <dgm:cxn modelId="{549188F7-28F6-435D-A5C6-E511B3F3423B}" type="presOf" srcId="{2FF912E3-298B-4A78-A07A-E46A802978C0}" destId="{F103E3D1-6029-418F-A7A7-C53B96E0BC6A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1CF3292D-A527-4267-BBC5-5B7D0789BC3F}" type="presOf" srcId="{EFEC62EE-3898-453F-9F6D-CC12857C92C6}" destId="{E54E98FB-40EA-416F-A2A6-E645319DAE62}" srcOrd="0" destOrd="0" presId="urn:microsoft.com/office/officeart/2005/8/layout/cycle5"/>
    <dgm:cxn modelId="{752EF13A-0034-4A11-AC45-8B13122465FF}" type="presOf" srcId="{3D919680-6BD3-4DB0-9777-68E7A00B5BB4}" destId="{7A15F1CB-BFA7-496F-A948-3AE115D28608}" srcOrd="0" destOrd="0" presId="urn:microsoft.com/office/officeart/2005/8/layout/cycle5"/>
    <dgm:cxn modelId="{58439374-3765-47EC-886D-D9D714B01174}" type="presOf" srcId="{90978568-EDBA-4584-8E24-2BA1C26E0BBF}" destId="{6DF2CB0C-FA9D-44ED-821C-BD7615BC9155}" srcOrd="0" destOrd="0" presId="urn:microsoft.com/office/officeart/2005/8/layout/cycle5"/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753A1C1C-7288-40E3-AFC8-A8EED95E2BF2}" type="presOf" srcId="{827C376C-6715-4B0B-83C7-074F17FDCE06}" destId="{E57E7978-61C1-494E-87C6-A5199A2CA1AC}" srcOrd="0" destOrd="0" presId="urn:microsoft.com/office/officeart/2005/8/layout/cycle5"/>
    <dgm:cxn modelId="{0C70F554-F368-4064-8627-21525F594266}" type="presParOf" srcId="{7A15F1CB-BFA7-496F-A948-3AE115D28608}" destId="{F103E3D1-6029-418F-A7A7-C53B96E0BC6A}" srcOrd="0" destOrd="0" presId="urn:microsoft.com/office/officeart/2005/8/layout/cycle5"/>
    <dgm:cxn modelId="{6F6E4075-C107-4E18-8152-2F33D92980C3}" type="presParOf" srcId="{7A15F1CB-BFA7-496F-A948-3AE115D28608}" destId="{EB656306-A02B-4CAD-8969-1E0CBBB9A285}" srcOrd="1" destOrd="0" presId="urn:microsoft.com/office/officeart/2005/8/layout/cycle5"/>
    <dgm:cxn modelId="{C306335B-8AE9-45C5-9FAC-699E6778C07B}" type="presParOf" srcId="{7A15F1CB-BFA7-496F-A948-3AE115D28608}" destId="{6DF2CB0C-FA9D-44ED-821C-BD7615BC9155}" srcOrd="2" destOrd="0" presId="urn:microsoft.com/office/officeart/2005/8/layout/cycle5"/>
    <dgm:cxn modelId="{24A06C28-B67B-4845-A184-10F60DB89198}" type="presParOf" srcId="{7A15F1CB-BFA7-496F-A948-3AE115D28608}" destId="{C86F62CB-E0A6-4A86-B4D6-1C37D41AE7A0}" srcOrd="3" destOrd="0" presId="urn:microsoft.com/office/officeart/2005/8/layout/cycle5"/>
    <dgm:cxn modelId="{77D3B2D2-C6D2-49CB-B76E-C27CFB80FCE0}" type="presParOf" srcId="{7A15F1CB-BFA7-496F-A948-3AE115D28608}" destId="{0E006BCA-0C7B-46D2-8DD7-E156A490BF17}" srcOrd="4" destOrd="0" presId="urn:microsoft.com/office/officeart/2005/8/layout/cycle5"/>
    <dgm:cxn modelId="{74B6742B-CA9C-416B-A71E-D952986BE313}" type="presParOf" srcId="{7A15F1CB-BFA7-496F-A948-3AE115D28608}" destId="{A92E06FE-9308-4C2F-A20E-F3EF1BA948F4}" srcOrd="5" destOrd="0" presId="urn:microsoft.com/office/officeart/2005/8/layout/cycle5"/>
    <dgm:cxn modelId="{AC43AE76-4489-4DE1-A9F3-3A785C4B9506}" type="presParOf" srcId="{7A15F1CB-BFA7-496F-A948-3AE115D28608}" destId="{4C0F3ECF-6C90-4FFD-A7BE-5ED92A670F02}" srcOrd="6" destOrd="0" presId="urn:microsoft.com/office/officeart/2005/8/layout/cycle5"/>
    <dgm:cxn modelId="{F3E264AF-DC44-4576-B651-9BFCFFB205C3}" type="presParOf" srcId="{7A15F1CB-BFA7-496F-A948-3AE115D28608}" destId="{7D7A70C9-8F8B-4B4B-A64B-BA78CC4A35C7}" srcOrd="7" destOrd="0" presId="urn:microsoft.com/office/officeart/2005/8/layout/cycle5"/>
    <dgm:cxn modelId="{333A05EF-1131-4589-ADA0-0DDC4C089BAE}" type="presParOf" srcId="{7A15F1CB-BFA7-496F-A948-3AE115D28608}" destId="{E57E7978-61C1-494E-87C6-A5199A2CA1AC}" srcOrd="8" destOrd="0" presId="urn:microsoft.com/office/officeart/2005/8/layout/cycle5"/>
    <dgm:cxn modelId="{9C676D90-A895-4C75-B225-7F64346D6095}" type="presParOf" srcId="{7A15F1CB-BFA7-496F-A948-3AE115D28608}" destId="{E54E98FB-40EA-416F-A2A6-E645319DAE62}" srcOrd="9" destOrd="0" presId="urn:microsoft.com/office/officeart/2005/8/layout/cycle5"/>
    <dgm:cxn modelId="{8E86FAE9-0696-4BF9-B0FA-C05FFC6C08E1}" type="presParOf" srcId="{7A15F1CB-BFA7-496F-A948-3AE115D28608}" destId="{722A13AB-ED6E-4CB3-96CF-497253F23AEC}" srcOrd="10" destOrd="0" presId="urn:microsoft.com/office/officeart/2005/8/layout/cycle5"/>
    <dgm:cxn modelId="{C1BCC940-8218-480E-B101-84ED744112A8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4400" dirty="0" smtClean="0"/>
            <a:t>Brief Trend Analysis</a:t>
          </a:r>
          <a:endParaRPr lang="en-US" sz="4400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60262B5-5BE3-4506-8ECE-DA5ACD10F63B}">
      <dgm:prSet/>
      <dgm:spPr/>
      <dgm:t>
        <a:bodyPr/>
        <a:lstStyle/>
        <a:p>
          <a:r>
            <a:rPr lang="en-US" dirty="0" smtClean="0"/>
            <a:t>Summarize the trend for the four most recent data points.</a:t>
          </a:r>
          <a:endParaRPr lang="en-US" dirty="0"/>
        </a:p>
      </dgm:t>
    </dgm:pt>
    <dgm:pt modelId="{6BE81474-42A4-4318-BC2A-6554A30C2620}" type="parTrans" cxnId="{0ADF63F9-4AA1-436B-A525-1F71B49FF67C}">
      <dgm:prSet/>
      <dgm:spPr/>
      <dgm:t>
        <a:bodyPr/>
        <a:lstStyle/>
        <a:p>
          <a:endParaRPr lang="en-US"/>
        </a:p>
      </dgm:t>
    </dgm:pt>
    <dgm:pt modelId="{56AF82C9-328F-4323-A2B2-B1B8E5102A32}" type="sibTrans" cxnId="{0ADF63F9-4AA1-436B-A525-1F71B49FF67C}">
      <dgm:prSet/>
      <dgm:spPr/>
      <dgm:t>
        <a:bodyPr/>
        <a:lstStyle/>
        <a:p>
          <a:endParaRPr lang="en-US"/>
        </a:p>
      </dgm:t>
    </dgm:pt>
    <dgm:pt modelId="{8BB9040D-E44D-4C05-BE10-454643B4BCC8}">
      <dgm:prSet/>
      <dgm:spPr/>
      <dgm:t>
        <a:bodyPr/>
        <a:lstStyle/>
        <a:p>
          <a:r>
            <a:rPr lang="en-US" dirty="0" smtClean="0"/>
            <a:t>Identify possible factors affecting performance.</a:t>
          </a:r>
          <a:endParaRPr lang="en-US" dirty="0"/>
        </a:p>
      </dgm:t>
    </dgm:pt>
    <dgm:pt modelId="{ECB887E0-7850-4EB9-93C8-57992BBE6AE5}" type="parTrans" cxnId="{0642EFCC-9B13-4700-AA05-94D2806806E8}">
      <dgm:prSet/>
      <dgm:spPr/>
    </dgm:pt>
    <dgm:pt modelId="{677B6B9E-7214-4DA2-BBBF-539E6A64DE9E}" type="sibTrans" cxnId="{0642EFCC-9B13-4700-AA05-94D2806806E8}">
      <dgm:prSet/>
      <dgm:spPr/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71DD22-07A9-437D-AA7D-EA7E35DCB0A3}" type="pres">
      <dgm:prSet presAssocID="{3A572575-EEFE-40E7-A3DC-8D1B9DD2D5BA}" presName="linNode" presStyleCnt="0"/>
      <dgm:spPr/>
      <dgm:t>
        <a:bodyPr/>
        <a:lstStyle/>
        <a:p>
          <a:endParaRPr lang="en-US"/>
        </a:p>
      </dgm:t>
    </dgm:pt>
    <dgm:pt modelId="{53DE6E37-225E-4CD4-AF53-4822D2A2B63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6EB84-744E-4FE0-B65F-88A8637AFFF4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36CDE2-EB35-492A-81DB-60C00C6575F3}" type="presOf" srcId="{CB4781F4-1187-47D8-9C1C-2B716F11FEF0}" destId="{B7C80494-4119-4F28-BF18-F26F53EF46B3}" srcOrd="0" destOrd="0" presId="urn:microsoft.com/office/officeart/2005/8/layout/vList5"/>
    <dgm:cxn modelId="{C05DA798-ABD3-4018-B00F-A534AE15AEB0}" type="presOf" srcId="{060262B5-5BE3-4506-8ECE-DA5ACD10F63B}" destId="{F7D6EB84-744E-4FE0-B65F-88A8637AFFF4}" srcOrd="0" destOrd="0" presId="urn:microsoft.com/office/officeart/2005/8/layout/vList5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0ADF63F9-4AA1-436B-A525-1F71B49FF67C}" srcId="{3A572575-EEFE-40E7-A3DC-8D1B9DD2D5BA}" destId="{060262B5-5BE3-4506-8ECE-DA5ACD10F63B}" srcOrd="0" destOrd="0" parTransId="{6BE81474-42A4-4318-BC2A-6554A30C2620}" sibTransId="{56AF82C9-328F-4323-A2B2-B1B8E5102A32}"/>
    <dgm:cxn modelId="{0642EFCC-9B13-4700-AA05-94D2806806E8}" srcId="{3A572575-EEFE-40E7-A3DC-8D1B9DD2D5BA}" destId="{8BB9040D-E44D-4C05-BE10-454643B4BCC8}" srcOrd="1" destOrd="0" parTransId="{ECB887E0-7850-4EB9-93C8-57992BBE6AE5}" sibTransId="{677B6B9E-7214-4DA2-BBBF-539E6A64DE9E}"/>
    <dgm:cxn modelId="{B5DEE50A-C6B0-4C50-8D57-3C80244A074A}" type="presOf" srcId="{3A572575-EEFE-40E7-A3DC-8D1B9DD2D5BA}" destId="{53DE6E37-225E-4CD4-AF53-4822D2A2B630}" srcOrd="0" destOrd="0" presId="urn:microsoft.com/office/officeart/2005/8/layout/vList5"/>
    <dgm:cxn modelId="{EE4B6668-1C18-481F-A5F9-7BCADF573A65}" type="presOf" srcId="{8BB9040D-E44D-4C05-BE10-454643B4BCC8}" destId="{F7D6EB84-744E-4FE0-B65F-88A8637AFFF4}" srcOrd="0" destOrd="1" presId="urn:microsoft.com/office/officeart/2005/8/layout/vList5"/>
    <dgm:cxn modelId="{F54AA282-E504-4252-A303-02E97CE0D3B0}" type="presParOf" srcId="{B7C80494-4119-4F28-BF18-F26F53EF46B3}" destId="{C071DD22-07A9-437D-AA7D-EA7E35DCB0A3}" srcOrd="0" destOrd="0" presId="urn:microsoft.com/office/officeart/2005/8/layout/vList5"/>
    <dgm:cxn modelId="{1CCC41A5-B282-4862-8C9B-493C55D30280}" type="presParOf" srcId="{C071DD22-07A9-437D-AA7D-EA7E35DCB0A3}" destId="{53DE6E37-225E-4CD4-AF53-4822D2A2B630}" srcOrd="0" destOrd="0" presId="urn:microsoft.com/office/officeart/2005/8/layout/vList5"/>
    <dgm:cxn modelId="{797F20DC-FE47-4169-BDCB-318DD7785DDC}" type="presParOf" srcId="{C071DD22-07A9-437D-AA7D-EA7E35DCB0A3}" destId="{F7D6EB84-744E-4FE0-B65F-88A8637AFF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6BB1F8-A849-4C66-ADB9-2B5384C7E78B}">
      <dgm:prSet/>
      <dgm:spPr/>
      <dgm:t>
        <a:bodyPr/>
        <a:lstStyle/>
        <a:p>
          <a:r>
            <a:rPr lang="en-US" dirty="0" smtClean="0"/>
            <a:t>Improvement Strategies</a:t>
          </a:r>
          <a:endParaRPr lang="en-US" dirty="0"/>
        </a:p>
      </dgm:t>
    </dgm:pt>
    <dgm:pt modelId="{DFC3C3C2-B6E9-4CC7-BD5C-1792DE6F90DA}" type="parTrans" cxnId="{E0DCB439-D0EB-42A9-BC7B-C064C3847D08}">
      <dgm:prSet/>
      <dgm:spPr/>
      <dgm:t>
        <a:bodyPr/>
        <a:lstStyle/>
        <a:p>
          <a:endParaRPr lang="en-US"/>
        </a:p>
      </dgm:t>
    </dgm:pt>
    <dgm:pt modelId="{04E7554B-77F5-4307-8229-3958DC9930F1}" type="sibTrans" cxnId="{E0DCB439-D0EB-42A9-BC7B-C064C3847D08}">
      <dgm:prSet/>
      <dgm:spPr/>
      <dgm:t>
        <a:bodyPr/>
        <a:lstStyle/>
        <a:p>
          <a:endParaRPr lang="en-US"/>
        </a:p>
      </dgm:t>
    </dgm:pt>
    <dgm:pt modelId="{AD7B3349-CC75-4533-976C-F543284C1B1E}">
      <dgm:prSet/>
      <dgm:spPr/>
      <dgm:t>
        <a:bodyPr/>
        <a:lstStyle/>
        <a:p>
          <a:r>
            <a:rPr lang="en-US" dirty="0" smtClean="0"/>
            <a:t>List any current or future strategies for improving performance.</a:t>
          </a:r>
          <a:endParaRPr lang="en-US" dirty="0"/>
        </a:p>
      </dgm:t>
    </dgm:pt>
    <dgm:pt modelId="{A70B7941-D963-4B0B-8974-724B76EE59C6}" type="parTrans" cxnId="{D2038492-B240-41DC-A1DC-5927D2C16449}">
      <dgm:prSet/>
      <dgm:spPr/>
      <dgm:t>
        <a:bodyPr/>
        <a:lstStyle/>
        <a:p>
          <a:endParaRPr lang="en-US"/>
        </a:p>
      </dgm:t>
    </dgm:pt>
    <dgm:pt modelId="{D5DC803A-30B9-45B3-A07B-A54B5F140B33}" type="sibTrans" cxnId="{D2038492-B240-41DC-A1DC-5927D2C16449}">
      <dgm:prSet/>
      <dgm:spPr/>
      <dgm:t>
        <a:bodyPr/>
        <a:lstStyle/>
        <a:p>
          <a:endParaRPr lang="en-US"/>
        </a:p>
      </dgm:t>
    </dgm:pt>
    <dgm:pt modelId="{E21AD551-DDAA-4431-BF59-92C93031F6CE}">
      <dgm:prSet/>
      <dgm:spPr/>
      <dgm:t>
        <a:bodyPr/>
        <a:lstStyle/>
        <a:p>
          <a:r>
            <a:rPr lang="en-US" dirty="0" smtClean="0"/>
            <a:t>Incorporate strategies into strategic planning processes.</a:t>
          </a:r>
          <a:endParaRPr lang="en-US" dirty="0"/>
        </a:p>
      </dgm:t>
    </dgm:pt>
    <dgm:pt modelId="{7AA0D24D-9703-48C9-93FD-F634558A396B}" type="parTrans" cxnId="{351A1148-BDA0-4D80-8B86-A6C712766076}">
      <dgm:prSet/>
      <dgm:spPr/>
      <dgm:t>
        <a:bodyPr/>
        <a:lstStyle/>
        <a:p>
          <a:endParaRPr lang="en-US"/>
        </a:p>
      </dgm:t>
    </dgm:pt>
    <dgm:pt modelId="{C2D03ABC-009C-4CDF-B02E-0E65917D2578}" type="sibTrans" cxnId="{351A1148-BDA0-4D80-8B86-A6C712766076}">
      <dgm:prSet/>
      <dgm:spPr/>
      <dgm:t>
        <a:bodyPr/>
        <a:lstStyle/>
        <a:p>
          <a:endParaRPr lang="en-US"/>
        </a:p>
      </dgm:t>
    </dgm:pt>
    <dgm:pt modelId="{7784C55D-B9F4-4F27-98D5-9095561396F4}">
      <dgm:prSet/>
      <dgm:spPr/>
      <dgm:t>
        <a:bodyPr/>
        <a:lstStyle/>
        <a:p>
          <a:r>
            <a:rPr lang="en-US" dirty="0" smtClean="0"/>
            <a:t>Consider any measure revisions for future performance tracking.</a:t>
          </a:r>
          <a:endParaRPr lang="en-US" dirty="0"/>
        </a:p>
      </dgm:t>
    </dgm:pt>
    <dgm:pt modelId="{CBF8448C-4BFF-47F2-BC0C-98DA9F89E6FB}" type="parTrans" cxnId="{6E379874-F030-49CD-A5AF-C720BEFF719A}">
      <dgm:prSet/>
      <dgm:spPr/>
      <dgm:t>
        <a:bodyPr/>
        <a:lstStyle/>
        <a:p>
          <a:endParaRPr lang="en-US"/>
        </a:p>
      </dgm:t>
    </dgm:pt>
    <dgm:pt modelId="{E702DBDF-0A36-4F3C-B826-CC71EF49317A}" type="sibTrans" cxnId="{6E379874-F030-49CD-A5AF-C720BEFF719A}">
      <dgm:prSet/>
      <dgm:spPr/>
      <dgm:t>
        <a:bodyPr/>
        <a:lstStyle/>
        <a:p>
          <a:endParaRPr lang="en-US"/>
        </a:p>
      </dgm:t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65AA40-02F6-453F-8881-8382D5AE1A29}" type="pres">
      <dgm:prSet presAssocID="{546BB1F8-A849-4C66-ADB9-2B5384C7E78B}" presName="linNode" presStyleCnt="0"/>
      <dgm:spPr/>
      <dgm:t>
        <a:bodyPr/>
        <a:lstStyle/>
        <a:p>
          <a:endParaRPr lang="en-US"/>
        </a:p>
      </dgm:t>
    </dgm:pt>
    <dgm:pt modelId="{37C76968-E4A0-4246-95EB-23817CED4316}" type="pres">
      <dgm:prSet presAssocID="{546BB1F8-A849-4C66-ADB9-2B5384C7E78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39BF5-76EF-4EB5-B5EB-1FB96D8DA210}" type="pres">
      <dgm:prSet presAssocID="{546BB1F8-A849-4C66-ADB9-2B5384C7E78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1A1148-BDA0-4D80-8B86-A6C712766076}" srcId="{546BB1F8-A849-4C66-ADB9-2B5384C7E78B}" destId="{E21AD551-DDAA-4431-BF59-92C93031F6CE}" srcOrd="1" destOrd="0" parTransId="{7AA0D24D-9703-48C9-93FD-F634558A396B}" sibTransId="{C2D03ABC-009C-4CDF-B02E-0E65917D2578}"/>
    <dgm:cxn modelId="{D2038492-B240-41DC-A1DC-5927D2C16449}" srcId="{546BB1F8-A849-4C66-ADB9-2B5384C7E78B}" destId="{AD7B3349-CC75-4533-976C-F543284C1B1E}" srcOrd="0" destOrd="0" parTransId="{A70B7941-D963-4B0B-8974-724B76EE59C6}" sibTransId="{D5DC803A-30B9-45B3-A07B-A54B5F140B33}"/>
    <dgm:cxn modelId="{5AF1F383-16A4-4397-851D-BB10EC611D58}" type="presOf" srcId="{546BB1F8-A849-4C66-ADB9-2B5384C7E78B}" destId="{37C76968-E4A0-4246-95EB-23817CED4316}" srcOrd="0" destOrd="0" presId="urn:microsoft.com/office/officeart/2005/8/layout/vList5"/>
    <dgm:cxn modelId="{6019BC78-1C3F-4E86-B35E-7BFEC31D33BA}" type="presOf" srcId="{E21AD551-DDAA-4431-BF59-92C93031F6CE}" destId="{EA239BF5-76EF-4EB5-B5EB-1FB96D8DA210}" srcOrd="0" destOrd="1" presId="urn:microsoft.com/office/officeart/2005/8/layout/vList5"/>
    <dgm:cxn modelId="{8223ED04-3BF2-4373-87FD-5CD14A536EDF}" type="presOf" srcId="{CB4781F4-1187-47D8-9C1C-2B716F11FEF0}" destId="{B7C80494-4119-4F28-BF18-F26F53EF46B3}" srcOrd="0" destOrd="0" presId="urn:microsoft.com/office/officeart/2005/8/layout/vList5"/>
    <dgm:cxn modelId="{976DB3C2-E285-494B-9410-949E004A2C22}" type="presOf" srcId="{7784C55D-B9F4-4F27-98D5-9095561396F4}" destId="{EA239BF5-76EF-4EB5-B5EB-1FB96D8DA210}" srcOrd="0" destOrd="2" presId="urn:microsoft.com/office/officeart/2005/8/layout/vList5"/>
    <dgm:cxn modelId="{6E379874-F030-49CD-A5AF-C720BEFF719A}" srcId="{546BB1F8-A849-4C66-ADB9-2B5384C7E78B}" destId="{7784C55D-B9F4-4F27-98D5-9095561396F4}" srcOrd="2" destOrd="0" parTransId="{CBF8448C-4BFF-47F2-BC0C-98DA9F89E6FB}" sibTransId="{E702DBDF-0A36-4F3C-B826-CC71EF49317A}"/>
    <dgm:cxn modelId="{D79D4465-2E69-475A-93EB-7B59DC08151C}" type="presOf" srcId="{AD7B3349-CC75-4533-976C-F543284C1B1E}" destId="{EA239BF5-76EF-4EB5-B5EB-1FB96D8DA210}" srcOrd="0" destOrd="0" presId="urn:microsoft.com/office/officeart/2005/8/layout/vList5"/>
    <dgm:cxn modelId="{E0DCB439-D0EB-42A9-BC7B-C064C3847D08}" srcId="{CB4781F4-1187-47D8-9C1C-2B716F11FEF0}" destId="{546BB1F8-A849-4C66-ADB9-2B5384C7E78B}" srcOrd="0" destOrd="0" parTransId="{DFC3C3C2-B6E9-4CC7-BD5C-1792DE6F90DA}" sibTransId="{04E7554B-77F5-4307-8229-3958DC9930F1}"/>
    <dgm:cxn modelId="{0DA13F0E-7EC2-414F-A281-1ED89270891F}" type="presParOf" srcId="{B7C80494-4119-4F28-BF18-F26F53EF46B3}" destId="{FD65AA40-02F6-453F-8881-8382D5AE1A29}" srcOrd="0" destOrd="0" presId="urn:microsoft.com/office/officeart/2005/8/layout/vList5"/>
    <dgm:cxn modelId="{8274FA7B-15B9-4117-972A-EF36D3CA1757}" type="presParOf" srcId="{FD65AA40-02F6-453F-8881-8382D5AE1A29}" destId="{37C76968-E4A0-4246-95EB-23817CED4316}" srcOrd="0" destOrd="0" presId="urn:microsoft.com/office/officeart/2005/8/layout/vList5"/>
    <dgm:cxn modelId="{9CCDD753-B6A0-4BB6-ADE6-3ED2A83FE8C7}" type="presParOf" srcId="{FD65AA40-02F6-453F-8881-8382D5AE1A29}" destId="{EA239BF5-76EF-4EB5-B5EB-1FB96D8DA2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 dirty="0" smtClean="0"/>
            <a:t>Measure Selection</a:t>
          </a:r>
          <a:endParaRPr lang="en-US" dirty="0"/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 dirty="0" smtClean="0"/>
            <a:t>Measure Definition</a:t>
          </a:r>
          <a:endParaRPr lang="en-US" dirty="0"/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 dirty="0" smtClean="0"/>
            <a:t>Data Validation</a:t>
          </a:r>
          <a:endParaRPr lang="en-US" dirty="0"/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 dirty="0" smtClean="0"/>
            <a:t>Performance Assessment</a:t>
          </a:r>
          <a:endParaRPr lang="en-US" dirty="0"/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6306-A02B-4CAD-8969-1E0CBBB9A285}" type="pres">
      <dgm:prSet presAssocID="{2FF912E3-298B-4A78-A07A-E46A802978C0}" presName="spNode" presStyleCnt="0"/>
      <dgm:spPr/>
      <dgm:t>
        <a:bodyPr/>
        <a:lstStyle/>
        <a:p>
          <a:endParaRPr lang="en-US"/>
        </a:p>
      </dgm:t>
    </dgm:pt>
    <dgm:pt modelId="{6DF2CB0C-FA9D-44ED-821C-BD7615BC9155}" type="pres">
      <dgm:prSet presAssocID="{90978568-EDBA-4584-8E24-2BA1C26E0BB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06BCA-0C7B-46D2-8DD7-E156A490BF17}" type="pres">
      <dgm:prSet presAssocID="{46EB4FF0-96B0-458F-8B12-3F8A2336095F}" presName="spNode" presStyleCnt="0"/>
      <dgm:spPr/>
      <dgm:t>
        <a:bodyPr/>
        <a:lstStyle/>
        <a:p>
          <a:endParaRPr lang="en-US"/>
        </a:p>
      </dgm:t>
    </dgm:pt>
    <dgm:pt modelId="{A92E06FE-9308-4C2F-A20E-F3EF1BA948F4}" type="pres">
      <dgm:prSet presAssocID="{5A2FD79A-10CF-47C1-8093-0243A6A3F74A}" presName="sibTrans" presStyleLbl="sibTrans1D1" presStyleIdx="1" presStyleCnt="4"/>
      <dgm:spPr/>
      <dgm:t>
        <a:bodyPr/>
        <a:lstStyle/>
        <a:p>
          <a:endParaRPr lang="en-US"/>
        </a:p>
      </dgm:t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A70C9-8F8B-4B4B-A64B-BA78CC4A35C7}" type="pres">
      <dgm:prSet presAssocID="{07D99043-67CF-4FC5-88AC-D39FDF8BE654}" presName="spNode" presStyleCnt="0"/>
      <dgm:spPr/>
      <dgm:t>
        <a:bodyPr/>
        <a:lstStyle/>
        <a:p>
          <a:endParaRPr lang="en-US"/>
        </a:p>
      </dgm:t>
    </dgm:pt>
    <dgm:pt modelId="{E57E7978-61C1-494E-87C6-A5199A2CA1AC}" type="pres">
      <dgm:prSet presAssocID="{827C376C-6715-4B0B-83C7-074F17FDC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A13AB-ED6E-4CB3-96CF-497253F23AEC}" type="pres">
      <dgm:prSet presAssocID="{EFEC62EE-3898-453F-9F6D-CC12857C92C6}" presName="spNode" presStyleCnt="0"/>
      <dgm:spPr/>
      <dgm:t>
        <a:bodyPr/>
        <a:lstStyle/>
        <a:p>
          <a:endParaRPr lang="en-US"/>
        </a:p>
      </dgm:t>
    </dgm:pt>
    <dgm:pt modelId="{98F276EF-19BB-41AF-BC1B-E7B6184A6A53}" type="pres">
      <dgm:prSet presAssocID="{989078CD-75C4-4A4F-BED4-93D38A2346F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3DB83C84-5096-47FE-A401-5ECE49985B02}" type="presOf" srcId="{827C376C-6715-4B0B-83C7-074F17FDCE06}" destId="{E57E7978-61C1-494E-87C6-A5199A2CA1AC}" srcOrd="0" destOrd="0" presId="urn:microsoft.com/office/officeart/2005/8/layout/cycle5"/>
    <dgm:cxn modelId="{98C845AC-52B0-4013-9DBC-6022D6375739}" type="presOf" srcId="{07D99043-67CF-4FC5-88AC-D39FDF8BE654}" destId="{4C0F3ECF-6C90-4FFD-A7BE-5ED92A670F02}" srcOrd="0" destOrd="0" presId="urn:microsoft.com/office/officeart/2005/8/layout/cycle5"/>
    <dgm:cxn modelId="{4860E6E3-9797-4844-B535-072398B09E84}" type="presOf" srcId="{90978568-EDBA-4584-8E24-2BA1C26E0BBF}" destId="{6DF2CB0C-FA9D-44ED-821C-BD7615BC9155}" srcOrd="0" destOrd="0" presId="urn:microsoft.com/office/officeart/2005/8/layout/cycle5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6EF0A52F-19A6-4446-9F18-40668616B699}" type="presOf" srcId="{989078CD-75C4-4A4F-BED4-93D38A2346FE}" destId="{98F276EF-19BB-41AF-BC1B-E7B6184A6A53}" srcOrd="0" destOrd="0" presId="urn:microsoft.com/office/officeart/2005/8/layout/cycle5"/>
    <dgm:cxn modelId="{6F4461E0-E528-4BEF-8120-31F3829C745F}" type="presOf" srcId="{2FF912E3-298B-4A78-A07A-E46A802978C0}" destId="{F103E3D1-6029-418F-A7A7-C53B96E0BC6A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69BAABD3-7DEA-4456-818E-31C09B352B80}" type="presOf" srcId="{5A2FD79A-10CF-47C1-8093-0243A6A3F74A}" destId="{A92E06FE-9308-4C2F-A20E-F3EF1BA948F4}" srcOrd="0" destOrd="0" presId="urn:microsoft.com/office/officeart/2005/8/layout/cycle5"/>
    <dgm:cxn modelId="{6D3C803B-02AD-4714-80A8-E8797E08B2D7}" type="presOf" srcId="{3D919680-6BD3-4DB0-9777-68E7A00B5BB4}" destId="{7A15F1CB-BFA7-496F-A948-3AE115D28608}" srcOrd="0" destOrd="0" presId="urn:microsoft.com/office/officeart/2005/8/layout/cycle5"/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CBA195C0-FDCF-45C5-855A-AEFB63495E45}" type="presOf" srcId="{46EB4FF0-96B0-458F-8B12-3F8A2336095F}" destId="{C86F62CB-E0A6-4A86-B4D6-1C37D41AE7A0}" srcOrd="0" destOrd="0" presId="urn:microsoft.com/office/officeart/2005/8/layout/cycle5"/>
    <dgm:cxn modelId="{8A5775CF-75CB-446B-A033-2BC6B4FF93B8}" type="presOf" srcId="{EFEC62EE-3898-453F-9F6D-CC12857C92C6}" destId="{E54E98FB-40EA-416F-A2A6-E645319DAE62}" srcOrd="0" destOrd="0" presId="urn:microsoft.com/office/officeart/2005/8/layout/cycle5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D934DACF-8D93-4C6F-8878-8E2DA5860758}" type="presParOf" srcId="{7A15F1CB-BFA7-496F-A948-3AE115D28608}" destId="{F103E3D1-6029-418F-A7A7-C53B96E0BC6A}" srcOrd="0" destOrd="0" presId="urn:microsoft.com/office/officeart/2005/8/layout/cycle5"/>
    <dgm:cxn modelId="{9D033D75-236C-4D3A-925A-FEB85919A218}" type="presParOf" srcId="{7A15F1CB-BFA7-496F-A948-3AE115D28608}" destId="{EB656306-A02B-4CAD-8969-1E0CBBB9A285}" srcOrd="1" destOrd="0" presId="urn:microsoft.com/office/officeart/2005/8/layout/cycle5"/>
    <dgm:cxn modelId="{C0B7F371-D58C-4D4F-98DA-1D7858F46D6A}" type="presParOf" srcId="{7A15F1CB-BFA7-496F-A948-3AE115D28608}" destId="{6DF2CB0C-FA9D-44ED-821C-BD7615BC9155}" srcOrd="2" destOrd="0" presId="urn:microsoft.com/office/officeart/2005/8/layout/cycle5"/>
    <dgm:cxn modelId="{EF7F579F-0A2C-400C-8818-EFF03B0F675D}" type="presParOf" srcId="{7A15F1CB-BFA7-496F-A948-3AE115D28608}" destId="{C86F62CB-E0A6-4A86-B4D6-1C37D41AE7A0}" srcOrd="3" destOrd="0" presId="urn:microsoft.com/office/officeart/2005/8/layout/cycle5"/>
    <dgm:cxn modelId="{07F8D8A7-7660-40E0-9CC0-38EEC166FEFF}" type="presParOf" srcId="{7A15F1CB-BFA7-496F-A948-3AE115D28608}" destId="{0E006BCA-0C7B-46D2-8DD7-E156A490BF17}" srcOrd="4" destOrd="0" presId="urn:microsoft.com/office/officeart/2005/8/layout/cycle5"/>
    <dgm:cxn modelId="{9A75B1D5-89C6-4193-B6BF-0F7C31FC2B88}" type="presParOf" srcId="{7A15F1CB-BFA7-496F-A948-3AE115D28608}" destId="{A92E06FE-9308-4C2F-A20E-F3EF1BA948F4}" srcOrd="5" destOrd="0" presId="urn:microsoft.com/office/officeart/2005/8/layout/cycle5"/>
    <dgm:cxn modelId="{10D445C0-D504-460F-8D57-EFCE27D7F6CC}" type="presParOf" srcId="{7A15F1CB-BFA7-496F-A948-3AE115D28608}" destId="{4C0F3ECF-6C90-4FFD-A7BE-5ED92A670F02}" srcOrd="6" destOrd="0" presId="urn:microsoft.com/office/officeart/2005/8/layout/cycle5"/>
    <dgm:cxn modelId="{67D52F9C-91E4-4D5E-B654-B39438C90953}" type="presParOf" srcId="{7A15F1CB-BFA7-496F-A948-3AE115D28608}" destId="{7D7A70C9-8F8B-4B4B-A64B-BA78CC4A35C7}" srcOrd="7" destOrd="0" presId="urn:microsoft.com/office/officeart/2005/8/layout/cycle5"/>
    <dgm:cxn modelId="{5953E093-0D8C-41CA-A66D-76A11EE26792}" type="presParOf" srcId="{7A15F1CB-BFA7-496F-A948-3AE115D28608}" destId="{E57E7978-61C1-494E-87C6-A5199A2CA1AC}" srcOrd="8" destOrd="0" presId="urn:microsoft.com/office/officeart/2005/8/layout/cycle5"/>
    <dgm:cxn modelId="{BC416FB6-E3A9-4AE4-AAA8-E58C3414B01E}" type="presParOf" srcId="{7A15F1CB-BFA7-496F-A948-3AE115D28608}" destId="{E54E98FB-40EA-416F-A2A6-E645319DAE62}" srcOrd="9" destOrd="0" presId="urn:microsoft.com/office/officeart/2005/8/layout/cycle5"/>
    <dgm:cxn modelId="{1151B5B5-1B19-4340-86A6-96102CE4D8BD}" type="presParOf" srcId="{7A15F1CB-BFA7-496F-A948-3AE115D28608}" destId="{722A13AB-ED6E-4CB3-96CF-497253F23AEC}" srcOrd="10" destOrd="0" presId="urn:microsoft.com/office/officeart/2005/8/layout/cycle5"/>
    <dgm:cxn modelId="{88FB3986-BE00-4B43-8B34-E4E91A4C1E2F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96422F-5E06-4392-8F98-0CA0DA686B74}">
      <dgm:prSet custT="1"/>
      <dgm:spPr/>
      <dgm:t>
        <a:bodyPr/>
        <a:lstStyle/>
        <a:p>
          <a:r>
            <a:rPr lang="en-US" sz="2400" dirty="0" smtClean="0"/>
            <a:t>Performance Measure Template</a:t>
          </a:r>
        </a:p>
      </dgm:t>
    </dgm:pt>
    <dgm:pt modelId="{D7FF1D70-5C87-42F3-99A5-80A4482E658E}" type="sibTrans" cxnId="{207E9869-D66F-4D12-90BD-D284AAB0D8B5}">
      <dgm:prSet/>
      <dgm:spPr/>
      <dgm:t>
        <a:bodyPr/>
        <a:lstStyle/>
        <a:p>
          <a:endParaRPr lang="en-US" sz="2000"/>
        </a:p>
      </dgm:t>
    </dgm:pt>
    <dgm:pt modelId="{FB5B6CB7-5A61-4F6D-BEA4-9CD4327E1D72}" type="parTrans" cxnId="{207E9869-D66F-4D12-90BD-D284AAB0D8B5}">
      <dgm:prSet/>
      <dgm:spPr/>
      <dgm:t>
        <a:bodyPr/>
        <a:lstStyle/>
        <a:p>
          <a:endParaRPr lang="en-US" sz="2000"/>
        </a:p>
      </dgm:t>
    </dgm:pt>
    <dgm:pt modelId="{F7589EBE-1546-464F-BA9F-45D427BE8C34}">
      <dgm:prSet custT="1"/>
      <dgm:spPr/>
      <dgm:t>
        <a:bodyPr/>
        <a:lstStyle/>
        <a:p>
          <a:r>
            <a:rPr lang="en-US" sz="2000" b="0" dirty="0" smtClean="0"/>
            <a:t>No further action required – Do Not Submit</a:t>
          </a:r>
          <a:endParaRPr lang="en-US" sz="2000" b="0" dirty="0"/>
        </a:p>
      </dgm:t>
    </dgm:pt>
    <dgm:pt modelId="{ACB07D9E-8285-4F1C-9127-FE3095447DBA}" type="parTrans" cxnId="{BC884A6C-277F-45AE-85C4-438465B654E3}">
      <dgm:prSet/>
      <dgm:spPr/>
      <dgm:t>
        <a:bodyPr/>
        <a:lstStyle/>
        <a:p>
          <a:endParaRPr lang="en-US" sz="2000"/>
        </a:p>
      </dgm:t>
    </dgm:pt>
    <dgm:pt modelId="{76B33908-6974-402B-B45B-0ED7A8D2A33B}" type="sibTrans" cxnId="{BC884A6C-277F-45AE-85C4-438465B654E3}">
      <dgm:prSet/>
      <dgm:spPr/>
      <dgm:t>
        <a:bodyPr/>
        <a:lstStyle/>
        <a:p>
          <a:endParaRPr lang="en-US" sz="2000"/>
        </a:p>
      </dgm:t>
    </dgm:pt>
    <dgm:pt modelId="{E78DB8BA-C70B-4162-A2A5-85005E80F01B}">
      <dgm:prSet custT="1"/>
      <dgm:spPr/>
      <dgm:t>
        <a:bodyPr/>
        <a:lstStyle/>
        <a:p>
          <a:r>
            <a:rPr lang="en-US" sz="2000" b="0" dirty="0" smtClean="0"/>
            <a:t>Required for ZBB programs and programs reviewed by the Joint Budget Office Team; (Others, for internal use only)</a:t>
          </a:r>
          <a:endParaRPr lang="en-US" sz="2000" b="0" dirty="0"/>
        </a:p>
      </dgm:t>
    </dgm:pt>
    <dgm:pt modelId="{519FFBAE-4563-4396-AC8A-CC1D9CB14B8D}" type="parTrans" cxnId="{FF21B87D-57AA-43F6-8512-F415A194EB9D}">
      <dgm:prSet/>
      <dgm:spPr/>
      <dgm:t>
        <a:bodyPr/>
        <a:lstStyle/>
        <a:p>
          <a:endParaRPr lang="en-US" sz="2000"/>
        </a:p>
      </dgm:t>
    </dgm:pt>
    <dgm:pt modelId="{B1EC5E9B-B754-472D-81F8-CEAEC1FAE62F}" type="sibTrans" cxnId="{FF21B87D-57AA-43F6-8512-F415A194EB9D}">
      <dgm:prSet/>
      <dgm:spPr/>
      <dgm:t>
        <a:bodyPr/>
        <a:lstStyle/>
        <a:p>
          <a:endParaRPr lang="en-US" sz="2000"/>
        </a:p>
      </dgm:t>
    </dgm:pt>
    <dgm:pt modelId="{9464F069-40C9-475E-9CEC-D5AD74694B6E}">
      <dgm:prSet custT="1"/>
      <dgm:spPr/>
      <dgm:t>
        <a:bodyPr/>
        <a:lstStyle/>
        <a:p>
          <a:r>
            <a:rPr lang="en-US" sz="2400" dirty="0" smtClean="0"/>
            <a:t>Performance Assessment</a:t>
          </a:r>
          <a:endParaRPr lang="en-US" sz="2400" dirty="0"/>
        </a:p>
      </dgm:t>
    </dgm:pt>
    <dgm:pt modelId="{73E71DBC-2D3C-460C-9758-3A0CEC3BF585}" type="parTrans" cxnId="{E7ED7951-19DB-4F2C-9592-E51669B18DA6}">
      <dgm:prSet/>
      <dgm:spPr/>
      <dgm:t>
        <a:bodyPr/>
        <a:lstStyle/>
        <a:p>
          <a:endParaRPr lang="en-US" sz="2000"/>
        </a:p>
      </dgm:t>
    </dgm:pt>
    <dgm:pt modelId="{E6888579-22B4-4B6C-91D5-FC93F16FBA48}" type="sibTrans" cxnId="{E7ED7951-19DB-4F2C-9592-E51669B18DA6}">
      <dgm:prSet/>
      <dgm:spPr/>
      <dgm:t>
        <a:bodyPr/>
        <a:lstStyle/>
        <a:p>
          <a:endParaRPr lang="en-US" sz="2000"/>
        </a:p>
      </dgm:t>
    </dgm:pt>
    <dgm:pt modelId="{756D2C63-B19D-433E-A0D0-CE7650A8F389}">
      <dgm:prSet custT="1"/>
      <dgm:spPr/>
      <dgm:t>
        <a:bodyPr/>
        <a:lstStyle/>
        <a:p>
          <a:r>
            <a:rPr lang="en-US" sz="2000" b="0" dirty="0" smtClean="0"/>
            <a:t>Includes Measure Definition and Data Validation</a:t>
          </a:r>
          <a:endParaRPr lang="en-US" sz="2000" b="0" dirty="0"/>
        </a:p>
      </dgm:t>
    </dgm:pt>
    <dgm:pt modelId="{F419FA43-EFC8-4AE2-B68A-CBEE232B843B}" type="parTrans" cxnId="{ED109303-1E31-455B-9D6D-87F7800059D8}">
      <dgm:prSet/>
      <dgm:spPr/>
      <dgm:t>
        <a:bodyPr/>
        <a:lstStyle/>
        <a:p>
          <a:endParaRPr lang="en-US" sz="2000"/>
        </a:p>
      </dgm:t>
    </dgm:pt>
    <dgm:pt modelId="{0E9C14CC-F241-4DAB-AB2F-74E2551D5CD3}" type="sibTrans" cxnId="{ED109303-1E31-455B-9D6D-87F7800059D8}">
      <dgm:prSet/>
      <dgm:spPr/>
      <dgm:t>
        <a:bodyPr/>
        <a:lstStyle/>
        <a:p>
          <a:endParaRPr lang="en-US" sz="2000"/>
        </a:p>
      </dgm:t>
    </dgm:pt>
    <dgm:pt modelId="{F57D15AC-F618-4630-8A3A-19796EC600E3}">
      <dgm:prSet custT="1"/>
      <dgm:spPr/>
      <dgm:t>
        <a:bodyPr/>
        <a:lstStyle/>
        <a:p>
          <a:r>
            <a:rPr lang="en-US" sz="2000" b="1" u="sng" dirty="0" smtClean="0"/>
            <a:t>Submit to OPB by Friday, April 5th</a:t>
          </a:r>
          <a:endParaRPr lang="en-US" sz="2000" b="1" u="sng" dirty="0"/>
        </a:p>
      </dgm:t>
    </dgm:pt>
    <dgm:pt modelId="{DD7C145A-BF47-4C14-8429-D22052DAE1B0}" type="parTrans" cxnId="{31B8D093-DA98-4242-B1E6-8EC67308A74F}">
      <dgm:prSet/>
      <dgm:spPr/>
      <dgm:t>
        <a:bodyPr/>
        <a:lstStyle/>
        <a:p>
          <a:endParaRPr lang="en-US" sz="2000"/>
        </a:p>
      </dgm:t>
    </dgm:pt>
    <dgm:pt modelId="{23E7AFC2-29D8-417C-9580-A53A5BCEB279}" type="sibTrans" cxnId="{31B8D093-DA98-4242-B1E6-8EC67308A74F}">
      <dgm:prSet/>
      <dgm:spPr/>
      <dgm:t>
        <a:bodyPr/>
        <a:lstStyle/>
        <a:p>
          <a:endParaRPr lang="en-US" sz="2000"/>
        </a:p>
      </dgm:t>
    </dgm:pt>
    <dgm:pt modelId="{93E9E2A1-042C-4DE5-A550-0AD89A2AB259}">
      <dgm:prSet custT="1"/>
      <dgm:spPr/>
      <dgm:t>
        <a:bodyPr/>
        <a:lstStyle/>
        <a:p>
          <a:r>
            <a:rPr lang="en-US" sz="2000" b="0" dirty="0" smtClean="0"/>
            <a:t>At this time, for agency internal use only</a:t>
          </a:r>
          <a:endParaRPr lang="en-US" sz="2000" b="0" dirty="0"/>
        </a:p>
      </dgm:t>
    </dgm:pt>
    <dgm:pt modelId="{5F253013-1D0F-4A8C-B792-D927402093CD}" type="parTrans" cxnId="{01464B6C-2901-4BA8-BDDA-33ABED057B92}">
      <dgm:prSet/>
      <dgm:spPr/>
      <dgm:t>
        <a:bodyPr/>
        <a:lstStyle/>
        <a:p>
          <a:endParaRPr lang="en-US" sz="2000"/>
        </a:p>
      </dgm:t>
    </dgm:pt>
    <dgm:pt modelId="{71E986CE-789A-481F-9DF5-C334CA54EE3B}" type="sibTrans" cxnId="{01464B6C-2901-4BA8-BDDA-33ABED057B92}">
      <dgm:prSet/>
      <dgm:spPr/>
      <dgm:t>
        <a:bodyPr/>
        <a:lstStyle/>
        <a:p>
          <a:endParaRPr lang="en-US" sz="2000"/>
        </a:p>
      </dgm:t>
    </dgm:pt>
    <dgm:pt modelId="{CBD0E583-5007-4062-9204-60B83AA3A8AD}">
      <dgm:prSet custT="1"/>
      <dgm:spPr/>
      <dgm:t>
        <a:bodyPr/>
        <a:lstStyle/>
        <a:p>
          <a:r>
            <a:rPr lang="en-US" sz="2400" dirty="0" smtClean="0"/>
            <a:t>Measure Selection Worksheet</a:t>
          </a:r>
          <a:endParaRPr lang="en-US" sz="2400" dirty="0"/>
        </a:p>
      </dgm:t>
    </dgm:pt>
    <dgm:pt modelId="{F8B50266-232E-4688-91FA-A9F4B4621B15}" type="parTrans" cxnId="{0ED5D2E5-A28B-4158-B03A-197D523A2137}">
      <dgm:prSet/>
      <dgm:spPr/>
      <dgm:t>
        <a:bodyPr/>
        <a:lstStyle/>
        <a:p>
          <a:endParaRPr lang="en-US"/>
        </a:p>
      </dgm:t>
    </dgm:pt>
    <dgm:pt modelId="{28E3D6A6-BD63-4807-A22D-23C1E32E05F5}" type="sibTrans" cxnId="{0ED5D2E5-A28B-4158-B03A-197D523A2137}">
      <dgm:prSet/>
      <dgm:spPr/>
      <dgm:t>
        <a:bodyPr/>
        <a:lstStyle/>
        <a:p>
          <a:endParaRPr lang="en-US"/>
        </a:p>
      </dgm:t>
    </dgm:pt>
    <dgm:pt modelId="{978E94C8-19A8-4A9D-AA63-C6696550DD22}">
      <dgm:prSet custT="1"/>
      <dgm:spPr/>
      <dgm:t>
        <a:bodyPr/>
        <a:lstStyle/>
        <a:p>
          <a:r>
            <a:rPr lang="en-US" sz="2000" dirty="0" smtClean="0"/>
            <a:t>Working papers used to assist </a:t>
          </a:r>
          <a:r>
            <a:rPr lang="en-US" sz="2000" b="0" dirty="0" smtClean="0"/>
            <a:t>with performance measure review</a:t>
          </a:r>
          <a:endParaRPr lang="en-US" sz="2000" b="0" dirty="0"/>
        </a:p>
      </dgm:t>
    </dgm:pt>
    <dgm:pt modelId="{3E2C5776-F624-41BC-B62C-8B2D1A805609}" type="sibTrans" cxnId="{ABDC4C05-B009-46DA-802E-83EF1289D944}">
      <dgm:prSet/>
      <dgm:spPr/>
      <dgm:t>
        <a:bodyPr/>
        <a:lstStyle/>
        <a:p>
          <a:endParaRPr lang="en-US" sz="2000"/>
        </a:p>
      </dgm:t>
    </dgm:pt>
    <dgm:pt modelId="{482F17CD-491B-465A-AFF1-242C3E2145C1}" type="parTrans" cxnId="{ABDC4C05-B009-46DA-802E-83EF1289D944}">
      <dgm:prSet/>
      <dgm:spPr/>
      <dgm:t>
        <a:bodyPr/>
        <a:lstStyle/>
        <a:p>
          <a:endParaRPr lang="en-US" sz="2000"/>
        </a:p>
      </dgm:t>
    </dgm:pt>
    <dgm:pt modelId="{2B481A6E-C5DD-4F03-9070-6A12F5A62086}" type="pres">
      <dgm:prSet presAssocID="{CB4781F4-1187-47D8-9C1C-2B716F11FE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E212F2-7C8B-4957-9C5A-9D73E297C5A9}" type="pres">
      <dgm:prSet presAssocID="{CBD0E583-5007-4062-9204-60B83AA3A8AD}" presName="parentLin" presStyleCnt="0"/>
      <dgm:spPr/>
    </dgm:pt>
    <dgm:pt modelId="{DB8186C3-49CC-43F9-B3E2-58279C2CB095}" type="pres">
      <dgm:prSet presAssocID="{CBD0E583-5007-4062-9204-60B83AA3A8A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B495749-4D41-43AC-82E1-DA05E358BD43}" type="pres">
      <dgm:prSet presAssocID="{CBD0E583-5007-4062-9204-60B83AA3A8A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210B4-A398-4C8F-A961-BDE90F717AA9}" type="pres">
      <dgm:prSet presAssocID="{CBD0E583-5007-4062-9204-60B83AA3A8AD}" presName="negativeSpace" presStyleCnt="0"/>
      <dgm:spPr/>
    </dgm:pt>
    <dgm:pt modelId="{3F5D7A41-0806-49A6-A0A2-C392997EA808}" type="pres">
      <dgm:prSet presAssocID="{CBD0E583-5007-4062-9204-60B83AA3A8A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B5218-2D54-4E50-B087-4AFC6A098968}" type="pres">
      <dgm:prSet presAssocID="{28E3D6A6-BD63-4807-A22D-23C1E32E05F5}" presName="spaceBetweenRectangles" presStyleCnt="0"/>
      <dgm:spPr/>
    </dgm:pt>
    <dgm:pt modelId="{F27023C5-22A1-4973-B10C-10CB4C397475}" type="pres">
      <dgm:prSet presAssocID="{9F96422F-5E06-4392-8F98-0CA0DA686B74}" presName="parentLin" presStyleCnt="0"/>
      <dgm:spPr/>
      <dgm:t>
        <a:bodyPr/>
        <a:lstStyle/>
        <a:p>
          <a:endParaRPr lang="en-US"/>
        </a:p>
      </dgm:t>
    </dgm:pt>
    <dgm:pt modelId="{4E398094-4A84-4838-8B36-B87070D81CF7}" type="pres">
      <dgm:prSet presAssocID="{9F96422F-5E06-4392-8F98-0CA0DA686B7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029EC68-75E7-4BAA-9EC3-59A3950CEC17}" type="pres">
      <dgm:prSet presAssocID="{9F96422F-5E06-4392-8F98-0CA0DA686B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20CD5-F7D3-4086-BCAA-427AD028B443}" type="pres">
      <dgm:prSet presAssocID="{9F96422F-5E06-4392-8F98-0CA0DA686B74}" presName="negativeSpace" presStyleCnt="0"/>
      <dgm:spPr/>
      <dgm:t>
        <a:bodyPr/>
        <a:lstStyle/>
        <a:p>
          <a:endParaRPr lang="en-US"/>
        </a:p>
      </dgm:t>
    </dgm:pt>
    <dgm:pt modelId="{67136DE7-3558-4512-8E70-E0DE1AFDE97A}" type="pres">
      <dgm:prSet presAssocID="{9F96422F-5E06-4392-8F98-0CA0DA686B7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8F4AF-0CC6-4308-BD5F-FA077CBA31CD}" type="pres">
      <dgm:prSet presAssocID="{D7FF1D70-5C87-42F3-99A5-80A4482E658E}" presName="spaceBetweenRectangles" presStyleCnt="0"/>
      <dgm:spPr/>
      <dgm:t>
        <a:bodyPr/>
        <a:lstStyle/>
        <a:p>
          <a:endParaRPr lang="en-US"/>
        </a:p>
      </dgm:t>
    </dgm:pt>
    <dgm:pt modelId="{73357698-EF22-468B-99B1-B54C0B29EF97}" type="pres">
      <dgm:prSet presAssocID="{9464F069-40C9-475E-9CEC-D5AD74694B6E}" presName="parentLin" presStyleCnt="0"/>
      <dgm:spPr/>
      <dgm:t>
        <a:bodyPr/>
        <a:lstStyle/>
        <a:p>
          <a:endParaRPr lang="en-US"/>
        </a:p>
      </dgm:t>
    </dgm:pt>
    <dgm:pt modelId="{7B4316F0-C9E6-41AB-8356-E5E56D772461}" type="pres">
      <dgm:prSet presAssocID="{9464F069-40C9-475E-9CEC-D5AD74694B6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CF299E7-8453-4BB7-A15D-31E5C4D14D6C}" type="pres">
      <dgm:prSet presAssocID="{9464F069-40C9-475E-9CEC-D5AD74694B6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EFCDA2-4BAC-454B-95CC-29FF3F7625F7}" type="pres">
      <dgm:prSet presAssocID="{9464F069-40C9-475E-9CEC-D5AD74694B6E}" presName="negativeSpace" presStyleCnt="0"/>
      <dgm:spPr/>
      <dgm:t>
        <a:bodyPr/>
        <a:lstStyle/>
        <a:p>
          <a:endParaRPr lang="en-US"/>
        </a:p>
      </dgm:t>
    </dgm:pt>
    <dgm:pt modelId="{76689767-414F-4B0C-9617-66E140C80E7A}" type="pres">
      <dgm:prSet presAssocID="{9464F069-40C9-475E-9CEC-D5AD74694B6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2CBC54-3D9E-4127-BD4A-562392F0204B}" type="presOf" srcId="{93E9E2A1-042C-4DE5-A550-0AD89A2AB259}" destId="{76689767-414F-4B0C-9617-66E140C80E7A}" srcOrd="0" destOrd="0" presId="urn:microsoft.com/office/officeart/2005/8/layout/list1"/>
    <dgm:cxn modelId="{207E9869-D66F-4D12-90BD-D284AAB0D8B5}" srcId="{CB4781F4-1187-47D8-9C1C-2B716F11FEF0}" destId="{9F96422F-5E06-4392-8F98-0CA0DA686B74}" srcOrd="1" destOrd="0" parTransId="{FB5B6CB7-5A61-4F6D-BEA4-9CD4327E1D72}" sibTransId="{D7FF1D70-5C87-42F3-99A5-80A4482E658E}"/>
    <dgm:cxn modelId="{E19E4E54-3069-4279-90B7-C711B400F8D1}" type="presOf" srcId="{9464F069-40C9-475E-9CEC-D5AD74694B6E}" destId="{BCF299E7-8453-4BB7-A15D-31E5C4D14D6C}" srcOrd="1" destOrd="0" presId="urn:microsoft.com/office/officeart/2005/8/layout/list1"/>
    <dgm:cxn modelId="{F4B069DD-10D2-4CA1-90F1-C20C4F265B4C}" type="presOf" srcId="{CB4781F4-1187-47D8-9C1C-2B716F11FEF0}" destId="{2B481A6E-C5DD-4F03-9070-6A12F5A62086}" srcOrd="0" destOrd="0" presId="urn:microsoft.com/office/officeart/2005/8/layout/list1"/>
    <dgm:cxn modelId="{ABDC4C05-B009-46DA-802E-83EF1289D944}" srcId="{CBD0E583-5007-4062-9204-60B83AA3A8AD}" destId="{978E94C8-19A8-4A9D-AA63-C6696550DD22}" srcOrd="0" destOrd="0" parTransId="{482F17CD-491B-465A-AFF1-242C3E2145C1}" sibTransId="{3E2C5776-F624-41BC-B62C-8B2D1A805609}"/>
    <dgm:cxn modelId="{DDA0283B-D102-494F-9C8F-E35B1E226379}" type="presOf" srcId="{CBD0E583-5007-4062-9204-60B83AA3A8AD}" destId="{DB8186C3-49CC-43F9-B3E2-58279C2CB095}" srcOrd="0" destOrd="0" presId="urn:microsoft.com/office/officeart/2005/8/layout/list1"/>
    <dgm:cxn modelId="{6BAEF9F1-AD7F-41C8-BF80-B3B2F0805EA3}" type="presOf" srcId="{CBD0E583-5007-4062-9204-60B83AA3A8AD}" destId="{8B495749-4D41-43AC-82E1-DA05E358BD43}" srcOrd="1" destOrd="0" presId="urn:microsoft.com/office/officeart/2005/8/layout/list1"/>
    <dgm:cxn modelId="{E7ED7951-19DB-4F2C-9592-E51669B18DA6}" srcId="{CB4781F4-1187-47D8-9C1C-2B716F11FEF0}" destId="{9464F069-40C9-475E-9CEC-D5AD74694B6E}" srcOrd="2" destOrd="0" parTransId="{73E71DBC-2D3C-460C-9758-3A0CEC3BF585}" sibTransId="{E6888579-22B4-4B6C-91D5-FC93F16FBA48}"/>
    <dgm:cxn modelId="{01464B6C-2901-4BA8-BDDA-33ABED057B92}" srcId="{9464F069-40C9-475E-9CEC-D5AD74694B6E}" destId="{93E9E2A1-042C-4DE5-A550-0AD89A2AB259}" srcOrd="0" destOrd="0" parTransId="{5F253013-1D0F-4A8C-B792-D927402093CD}" sibTransId="{71E986CE-789A-481F-9DF5-C334CA54EE3B}"/>
    <dgm:cxn modelId="{249799E1-76B8-4FA0-B8A5-44B3688A507B}" type="presOf" srcId="{E78DB8BA-C70B-4162-A2A5-85005E80F01B}" destId="{67136DE7-3558-4512-8E70-E0DE1AFDE97A}" srcOrd="0" destOrd="1" presId="urn:microsoft.com/office/officeart/2005/8/layout/list1"/>
    <dgm:cxn modelId="{ECF957E6-E149-4547-8494-957B6B8ABE9F}" type="presOf" srcId="{F7589EBE-1546-464F-BA9F-45D427BE8C34}" destId="{3F5D7A41-0806-49A6-A0A2-C392997EA808}" srcOrd="0" destOrd="1" presId="urn:microsoft.com/office/officeart/2005/8/layout/list1"/>
    <dgm:cxn modelId="{ED109303-1E31-455B-9D6D-87F7800059D8}" srcId="{9F96422F-5E06-4392-8F98-0CA0DA686B74}" destId="{756D2C63-B19D-433E-A0D0-CE7650A8F389}" srcOrd="0" destOrd="0" parTransId="{F419FA43-EFC8-4AE2-B68A-CBEE232B843B}" sibTransId="{0E9C14CC-F241-4DAB-AB2F-74E2551D5CD3}"/>
    <dgm:cxn modelId="{FE14B009-99C9-4114-90AF-8455CE1218DD}" type="presOf" srcId="{978E94C8-19A8-4A9D-AA63-C6696550DD22}" destId="{3F5D7A41-0806-49A6-A0A2-C392997EA808}" srcOrd="0" destOrd="0" presId="urn:microsoft.com/office/officeart/2005/8/layout/list1"/>
    <dgm:cxn modelId="{280BF7F1-8D14-4724-B50C-0BEFD4093045}" type="presOf" srcId="{756D2C63-B19D-433E-A0D0-CE7650A8F389}" destId="{67136DE7-3558-4512-8E70-E0DE1AFDE97A}" srcOrd="0" destOrd="0" presId="urn:microsoft.com/office/officeart/2005/8/layout/list1"/>
    <dgm:cxn modelId="{31B8D093-DA98-4242-B1E6-8EC67308A74F}" srcId="{9F96422F-5E06-4392-8F98-0CA0DA686B74}" destId="{F57D15AC-F618-4630-8A3A-19796EC600E3}" srcOrd="2" destOrd="0" parTransId="{DD7C145A-BF47-4C14-8429-D22052DAE1B0}" sibTransId="{23E7AFC2-29D8-417C-9580-A53A5BCEB279}"/>
    <dgm:cxn modelId="{BC884A6C-277F-45AE-85C4-438465B654E3}" srcId="{CBD0E583-5007-4062-9204-60B83AA3A8AD}" destId="{F7589EBE-1546-464F-BA9F-45D427BE8C34}" srcOrd="1" destOrd="0" parTransId="{ACB07D9E-8285-4F1C-9127-FE3095447DBA}" sibTransId="{76B33908-6974-402B-B45B-0ED7A8D2A33B}"/>
    <dgm:cxn modelId="{0ED5D2E5-A28B-4158-B03A-197D523A2137}" srcId="{CB4781F4-1187-47D8-9C1C-2B716F11FEF0}" destId="{CBD0E583-5007-4062-9204-60B83AA3A8AD}" srcOrd="0" destOrd="0" parTransId="{F8B50266-232E-4688-91FA-A9F4B4621B15}" sibTransId="{28E3D6A6-BD63-4807-A22D-23C1E32E05F5}"/>
    <dgm:cxn modelId="{8C3BF118-2F2F-4C36-97CF-F2BAB49FE34C}" type="presOf" srcId="{9F96422F-5E06-4392-8F98-0CA0DA686B74}" destId="{2029EC68-75E7-4BAA-9EC3-59A3950CEC17}" srcOrd="1" destOrd="0" presId="urn:microsoft.com/office/officeart/2005/8/layout/list1"/>
    <dgm:cxn modelId="{D410C3D4-FE0D-4698-96BC-E2079E912181}" type="presOf" srcId="{9F96422F-5E06-4392-8F98-0CA0DA686B74}" destId="{4E398094-4A84-4838-8B36-B87070D81CF7}" srcOrd="0" destOrd="0" presId="urn:microsoft.com/office/officeart/2005/8/layout/list1"/>
    <dgm:cxn modelId="{44A27A89-DD9D-4E88-BDAE-0C0CD7A2F433}" type="presOf" srcId="{F57D15AC-F618-4630-8A3A-19796EC600E3}" destId="{67136DE7-3558-4512-8E70-E0DE1AFDE97A}" srcOrd="0" destOrd="2" presId="urn:microsoft.com/office/officeart/2005/8/layout/list1"/>
    <dgm:cxn modelId="{6F85FC29-7A96-4F5F-837B-7C8D65AF932C}" type="presOf" srcId="{9464F069-40C9-475E-9CEC-D5AD74694B6E}" destId="{7B4316F0-C9E6-41AB-8356-E5E56D772461}" srcOrd="0" destOrd="0" presId="urn:microsoft.com/office/officeart/2005/8/layout/list1"/>
    <dgm:cxn modelId="{FF21B87D-57AA-43F6-8512-F415A194EB9D}" srcId="{9F96422F-5E06-4392-8F98-0CA0DA686B74}" destId="{E78DB8BA-C70B-4162-A2A5-85005E80F01B}" srcOrd="1" destOrd="0" parTransId="{519FFBAE-4563-4396-AC8A-CC1D9CB14B8D}" sibTransId="{B1EC5E9B-B754-472D-81F8-CEAEC1FAE62F}"/>
    <dgm:cxn modelId="{21913133-2621-4723-9CF1-5C7FD47FB8BA}" type="presParOf" srcId="{2B481A6E-C5DD-4F03-9070-6A12F5A62086}" destId="{95E212F2-7C8B-4957-9C5A-9D73E297C5A9}" srcOrd="0" destOrd="0" presId="urn:microsoft.com/office/officeart/2005/8/layout/list1"/>
    <dgm:cxn modelId="{B4B0BB2A-786B-4EB9-B058-999E84F8F788}" type="presParOf" srcId="{95E212F2-7C8B-4957-9C5A-9D73E297C5A9}" destId="{DB8186C3-49CC-43F9-B3E2-58279C2CB095}" srcOrd="0" destOrd="0" presId="urn:microsoft.com/office/officeart/2005/8/layout/list1"/>
    <dgm:cxn modelId="{E3FB79A8-720D-465D-A873-CD1D4DF672C4}" type="presParOf" srcId="{95E212F2-7C8B-4957-9C5A-9D73E297C5A9}" destId="{8B495749-4D41-43AC-82E1-DA05E358BD43}" srcOrd="1" destOrd="0" presId="urn:microsoft.com/office/officeart/2005/8/layout/list1"/>
    <dgm:cxn modelId="{23FC7E4E-338A-4A66-8350-14809C181433}" type="presParOf" srcId="{2B481A6E-C5DD-4F03-9070-6A12F5A62086}" destId="{459210B4-A398-4C8F-A961-BDE90F717AA9}" srcOrd="1" destOrd="0" presId="urn:microsoft.com/office/officeart/2005/8/layout/list1"/>
    <dgm:cxn modelId="{A9B080F1-C902-4F75-9B91-CDE9623BCFC2}" type="presParOf" srcId="{2B481A6E-C5DD-4F03-9070-6A12F5A62086}" destId="{3F5D7A41-0806-49A6-A0A2-C392997EA808}" srcOrd="2" destOrd="0" presId="urn:microsoft.com/office/officeart/2005/8/layout/list1"/>
    <dgm:cxn modelId="{4F018F07-3AD7-443E-9DCB-EE7CD524E3C1}" type="presParOf" srcId="{2B481A6E-C5DD-4F03-9070-6A12F5A62086}" destId="{5C9B5218-2D54-4E50-B087-4AFC6A098968}" srcOrd="3" destOrd="0" presId="urn:microsoft.com/office/officeart/2005/8/layout/list1"/>
    <dgm:cxn modelId="{7FF4513D-6565-49BC-AE2C-957E9A27468A}" type="presParOf" srcId="{2B481A6E-C5DD-4F03-9070-6A12F5A62086}" destId="{F27023C5-22A1-4973-B10C-10CB4C397475}" srcOrd="4" destOrd="0" presId="urn:microsoft.com/office/officeart/2005/8/layout/list1"/>
    <dgm:cxn modelId="{3629D908-BE04-4FE9-A62B-4082F78C220A}" type="presParOf" srcId="{F27023C5-22A1-4973-B10C-10CB4C397475}" destId="{4E398094-4A84-4838-8B36-B87070D81CF7}" srcOrd="0" destOrd="0" presId="urn:microsoft.com/office/officeart/2005/8/layout/list1"/>
    <dgm:cxn modelId="{D4191D62-4159-4CAB-A782-77D63BB154B3}" type="presParOf" srcId="{F27023C5-22A1-4973-B10C-10CB4C397475}" destId="{2029EC68-75E7-4BAA-9EC3-59A3950CEC17}" srcOrd="1" destOrd="0" presId="urn:microsoft.com/office/officeart/2005/8/layout/list1"/>
    <dgm:cxn modelId="{4438298B-3985-40C0-939A-D4082B0CF676}" type="presParOf" srcId="{2B481A6E-C5DD-4F03-9070-6A12F5A62086}" destId="{D6B20CD5-F7D3-4086-BCAA-427AD028B443}" srcOrd="5" destOrd="0" presId="urn:microsoft.com/office/officeart/2005/8/layout/list1"/>
    <dgm:cxn modelId="{BB3FB75C-6ED5-49EC-89DA-2FABBBA6B7A4}" type="presParOf" srcId="{2B481A6E-C5DD-4F03-9070-6A12F5A62086}" destId="{67136DE7-3558-4512-8E70-E0DE1AFDE97A}" srcOrd="6" destOrd="0" presId="urn:microsoft.com/office/officeart/2005/8/layout/list1"/>
    <dgm:cxn modelId="{D40D0457-E1BB-480D-9605-88CD2BD594D0}" type="presParOf" srcId="{2B481A6E-C5DD-4F03-9070-6A12F5A62086}" destId="{2F88F4AF-0CC6-4308-BD5F-FA077CBA31CD}" srcOrd="7" destOrd="0" presId="urn:microsoft.com/office/officeart/2005/8/layout/list1"/>
    <dgm:cxn modelId="{4737B008-7676-4DFE-8DB6-D3389DA2F0A8}" type="presParOf" srcId="{2B481A6E-C5DD-4F03-9070-6A12F5A62086}" destId="{73357698-EF22-468B-99B1-B54C0B29EF97}" srcOrd="8" destOrd="0" presId="urn:microsoft.com/office/officeart/2005/8/layout/list1"/>
    <dgm:cxn modelId="{6D8539AF-1066-442A-8255-8536F6CC716F}" type="presParOf" srcId="{73357698-EF22-468B-99B1-B54C0B29EF97}" destId="{7B4316F0-C9E6-41AB-8356-E5E56D772461}" srcOrd="0" destOrd="0" presId="urn:microsoft.com/office/officeart/2005/8/layout/list1"/>
    <dgm:cxn modelId="{2F640D1B-F769-468D-982B-F2F5AE3DB250}" type="presParOf" srcId="{73357698-EF22-468B-99B1-B54C0B29EF97}" destId="{BCF299E7-8453-4BB7-A15D-31E5C4D14D6C}" srcOrd="1" destOrd="0" presId="urn:microsoft.com/office/officeart/2005/8/layout/list1"/>
    <dgm:cxn modelId="{DBC32371-B749-405C-8AF1-4A5BDA13A43E}" type="presParOf" srcId="{2B481A6E-C5DD-4F03-9070-6A12F5A62086}" destId="{12EFCDA2-4BAC-454B-95CC-29FF3F7625F7}" srcOrd="9" destOrd="0" presId="urn:microsoft.com/office/officeart/2005/8/layout/list1"/>
    <dgm:cxn modelId="{FEAA5261-F83C-41DB-8E90-BF165A03F1D1}" type="presParOf" srcId="{2B481A6E-C5DD-4F03-9070-6A12F5A62086}" destId="{76689767-414F-4B0C-9617-66E140C80E7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2400" dirty="0" smtClean="0"/>
            <a:t>OPB’s Web Site</a:t>
          </a:r>
          <a:endParaRPr lang="en-US" sz="2400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2C3F2FC-CAA4-4BA2-AB09-140AB450F528}">
      <dgm:prSet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/>
            </a:rPr>
            <a:t>http://opb.georgia.gov/agency-performance-measures</a:t>
          </a:r>
          <a:r>
            <a:rPr lang="en-US" dirty="0" smtClean="0"/>
            <a:t> </a:t>
          </a:r>
        </a:p>
      </dgm:t>
    </dgm:pt>
    <dgm:pt modelId="{9839B5F3-86D0-409B-900A-72D40E456834}" type="parTrans" cxnId="{EB464A0A-E3D7-44CE-B023-96848193C193}">
      <dgm:prSet/>
      <dgm:spPr/>
      <dgm:t>
        <a:bodyPr/>
        <a:lstStyle/>
        <a:p>
          <a:endParaRPr lang="en-US"/>
        </a:p>
      </dgm:t>
    </dgm:pt>
    <dgm:pt modelId="{F9D9502D-C711-4EE0-B764-4DBB4421B814}" type="sibTrans" cxnId="{EB464A0A-E3D7-44CE-B023-96848193C193}">
      <dgm:prSet/>
      <dgm:spPr/>
      <dgm:t>
        <a:bodyPr/>
        <a:lstStyle/>
        <a:p>
          <a:endParaRPr lang="en-US"/>
        </a:p>
      </dgm:t>
    </dgm:pt>
    <dgm:pt modelId="{B914F1CF-9612-4C84-A580-2E61D289B358}">
      <dgm:prSet custT="1"/>
      <dgm:spPr/>
      <dgm:t>
        <a:bodyPr/>
        <a:lstStyle/>
        <a:p>
          <a:r>
            <a:rPr lang="en-US" sz="2400" dirty="0" smtClean="0"/>
            <a:t>OPB Staff</a:t>
          </a:r>
        </a:p>
      </dgm:t>
    </dgm:pt>
    <dgm:pt modelId="{7650B6F0-D174-439C-8317-81158CAFC3C0}" type="parTrans" cxnId="{2EA4BDF0-1981-4898-B9AA-3AD3B7612309}">
      <dgm:prSet/>
      <dgm:spPr/>
      <dgm:t>
        <a:bodyPr/>
        <a:lstStyle/>
        <a:p>
          <a:endParaRPr lang="en-US"/>
        </a:p>
      </dgm:t>
    </dgm:pt>
    <dgm:pt modelId="{E8C908A8-5AF5-40A9-88BD-3B4860E61DE5}" type="sibTrans" cxnId="{2EA4BDF0-1981-4898-B9AA-3AD3B7612309}">
      <dgm:prSet/>
      <dgm:spPr/>
      <dgm:t>
        <a:bodyPr/>
        <a:lstStyle/>
        <a:p>
          <a:endParaRPr lang="en-US"/>
        </a:p>
      </dgm:t>
    </dgm:pt>
    <dgm:pt modelId="{30833CD9-262E-4D45-8048-32AFD53EB099}">
      <dgm:prSet/>
      <dgm:spPr/>
      <dgm:t>
        <a:bodyPr/>
        <a:lstStyle/>
        <a:p>
          <a:r>
            <a:rPr lang="en-US" dirty="0" smtClean="0"/>
            <a:t>Alice Zimmerman</a:t>
          </a:r>
        </a:p>
      </dgm:t>
    </dgm:pt>
    <dgm:pt modelId="{7FC48ABF-E068-439E-9239-BDBD164B2FA9}" type="parTrans" cxnId="{1AE779DF-0B97-432F-8524-AEF0067C4F9F}">
      <dgm:prSet/>
      <dgm:spPr/>
      <dgm:t>
        <a:bodyPr/>
        <a:lstStyle/>
        <a:p>
          <a:endParaRPr lang="en-US"/>
        </a:p>
      </dgm:t>
    </dgm:pt>
    <dgm:pt modelId="{F3195150-7201-473F-AA5F-2F80EAA22687}" type="sibTrans" cxnId="{1AE779DF-0B97-432F-8524-AEF0067C4F9F}">
      <dgm:prSet/>
      <dgm:spPr/>
      <dgm:t>
        <a:bodyPr/>
        <a:lstStyle/>
        <a:p>
          <a:endParaRPr lang="en-US"/>
        </a:p>
      </dgm:t>
    </dgm:pt>
    <dgm:pt modelId="{6784379D-AF44-41FF-AEA5-8A84937C4EC1}">
      <dgm:prSet/>
      <dgm:spPr/>
      <dgm:t>
        <a:bodyPr/>
        <a:lstStyle/>
        <a:p>
          <a:r>
            <a:rPr lang="en-US" dirty="0" smtClean="0"/>
            <a:t>Kathy Kinsella</a:t>
          </a:r>
        </a:p>
      </dgm:t>
    </dgm:pt>
    <dgm:pt modelId="{BB5F9A84-1C5E-4C34-8AE4-E825776D4D6A}" type="parTrans" cxnId="{D434F1F4-3E5E-434E-8A49-318337B7892C}">
      <dgm:prSet/>
      <dgm:spPr/>
      <dgm:t>
        <a:bodyPr/>
        <a:lstStyle/>
        <a:p>
          <a:endParaRPr lang="en-US"/>
        </a:p>
      </dgm:t>
    </dgm:pt>
    <dgm:pt modelId="{20A25D5E-05B4-4D50-BE1E-338D2955CDF8}" type="sibTrans" cxnId="{D434F1F4-3E5E-434E-8A49-318337B7892C}">
      <dgm:prSet/>
      <dgm:spPr/>
      <dgm:t>
        <a:bodyPr/>
        <a:lstStyle/>
        <a:p>
          <a:endParaRPr lang="en-US"/>
        </a:p>
      </dgm:t>
    </dgm:pt>
    <dgm:pt modelId="{0D8E1D0D-43AD-42B7-B590-EC085A21FD72}">
      <dgm:prSet/>
      <dgm:spPr/>
      <dgm:t>
        <a:bodyPr/>
        <a:lstStyle/>
        <a:p>
          <a:r>
            <a:rPr lang="en-US" dirty="0" smtClean="0"/>
            <a:t>Allen Fox</a:t>
          </a:r>
        </a:p>
      </dgm:t>
    </dgm:pt>
    <dgm:pt modelId="{E6E770BF-A5B8-4A46-A09C-13BDD81D342A}" type="parTrans" cxnId="{817E590A-6CC2-47E0-AFAA-55D5F96CA72D}">
      <dgm:prSet/>
      <dgm:spPr/>
      <dgm:t>
        <a:bodyPr/>
        <a:lstStyle/>
        <a:p>
          <a:endParaRPr lang="en-US"/>
        </a:p>
      </dgm:t>
    </dgm:pt>
    <dgm:pt modelId="{A25616A3-76CE-4CA4-A378-FD9AE0423B49}" type="sibTrans" cxnId="{817E590A-6CC2-47E0-AFAA-55D5F96CA72D}">
      <dgm:prSet/>
      <dgm:spPr/>
      <dgm:t>
        <a:bodyPr/>
        <a:lstStyle/>
        <a:p>
          <a:endParaRPr lang="en-US"/>
        </a:p>
      </dgm:t>
    </dgm:pt>
    <dgm:pt modelId="{E03245F7-54A9-4D43-80E3-71570D4A1912}">
      <dgm:prSet/>
      <dgm:spPr/>
      <dgm:t>
        <a:bodyPr/>
        <a:lstStyle/>
        <a:p>
          <a:r>
            <a:rPr lang="en-US" dirty="0" smtClean="0"/>
            <a:t>Ashley Pandit</a:t>
          </a:r>
        </a:p>
      </dgm:t>
    </dgm:pt>
    <dgm:pt modelId="{8D62EBF6-D654-4CC6-A6E5-9B035622E6AC}" type="parTrans" cxnId="{54DB67F2-572E-47EF-8CB0-A92FA0BC7967}">
      <dgm:prSet/>
      <dgm:spPr/>
      <dgm:t>
        <a:bodyPr/>
        <a:lstStyle/>
        <a:p>
          <a:endParaRPr lang="en-US"/>
        </a:p>
      </dgm:t>
    </dgm:pt>
    <dgm:pt modelId="{057435CC-96C1-492E-AD0C-EC2D07B24F0D}" type="sibTrans" cxnId="{54DB67F2-572E-47EF-8CB0-A92FA0BC7967}">
      <dgm:prSet/>
      <dgm:spPr/>
      <dgm:t>
        <a:bodyPr/>
        <a:lstStyle/>
        <a:p>
          <a:endParaRPr lang="en-US"/>
        </a:p>
      </dgm:t>
    </dgm:pt>
    <dgm:pt modelId="{20F73327-29A5-4202-A8FF-AC352153E593}">
      <dgm:prSet/>
      <dgm:spPr/>
      <dgm:t>
        <a:bodyPr/>
        <a:lstStyle/>
        <a:p>
          <a:r>
            <a:rPr lang="en-US" dirty="0" smtClean="0"/>
            <a:t>Finis Whitt (Intern)</a:t>
          </a:r>
        </a:p>
      </dgm:t>
    </dgm:pt>
    <dgm:pt modelId="{8FD3AF54-F504-42D1-9CA1-30523BD62300}" type="parTrans" cxnId="{9320DD37-3881-4528-B1E9-20392E73D81A}">
      <dgm:prSet/>
      <dgm:spPr/>
      <dgm:t>
        <a:bodyPr/>
        <a:lstStyle/>
        <a:p>
          <a:endParaRPr lang="en-US"/>
        </a:p>
      </dgm:t>
    </dgm:pt>
    <dgm:pt modelId="{347DD5CE-7798-4CF7-B475-C8F826EA28B8}" type="sibTrans" cxnId="{9320DD37-3881-4528-B1E9-20392E73D81A}">
      <dgm:prSet/>
      <dgm:spPr/>
      <dgm:t>
        <a:bodyPr/>
        <a:lstStyle/>
        <a:p>
          <a:endParaRPr lang="en-US"/>
        </a:p>
      </dgm:t>
    </dgm:pt>
    <dgm:pt modelId="{6C8D6DD4-07E0-41D5-AAA1-3088C9A75E5C}" type="pres">
      <dgm:prSet presAssocID="{CB4781F4-1187-47D8-9C1C-2B716F11FE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650D52-5481-4C23-8728-6BF0F6A5D88A}" type="pres">
      <dgm:prSet presAssocID="{3A572575-EEFE-40E7-A3DC-8D1B9DD2D5BA}" presName="parentLin" presStyleCnt="0"/>
      <dgm:spPr/>
      <dgm:t>
        <a:bodyPr/>
        <a:lstStyle/>
        <a:p>
          <a:endParaRPr lang="en-US"/>
        </a:p>
      </dgm:t>
    </dgm:pt>
    <dgm:pt modelId="{A0305F97-9287-41A6-A68C-E45BC6A4B666}" type="pres">
      <dgm:prSet presAssocID="{3A572575-EEFE-40E7-A3DC-8D1B9DD2D5B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84ECD63-16F8-4DCE-AFCC-A51AAB4337EB}" type="pres">
      <dgm:prSet presAssocID="{3A572575-EEFE-40E7-A3DC-8D1B9DD2D5B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B92AD-6011-4855-9B24-9D08025595BF}" type="pres">
      <dgm:prSet presAssocID="{3A572575-EEFE-40E7-A3DC-8D1B9DD2D5BA}" presName="negativeSpace" presStyleCnt="0"/>
      <dgm:spPr/>
      <dgm:t>
        <a:bodyPr/>
        <a:lstStyle/>
        <a:p>
          <a:endParaRPr lang="en-US"/>
        </a:p>
      </dgm:t>
    </dgm:pt>
    <dgm:pt modelId="{49B31E06-27CC-4341-B100-847DC4E26522}" type="pres">
      <dgm:prSet presAssocID="{3A572575-EEFE-40E7-A3DC-8D1B9DD2D5B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F3945-CA8D-485F-AEB1-85908407B5DD}" type="pres">
      <dgm:prSet presAssocID="{C10DDE2B-A493-4882-B392-37984FCE7E5A}" presName="spaceBetweenRectangles" presStyleCnt="0"/>
      <dgm:spPr/>
      <dgm:t>
        <a:bodyPr/>
        <a:lstStyle/>
        <a:p>
          <a:endParaRPr lang="en-US"/>
        </a:p>
      </dgm:t>
    </dgm:pt>
    <dgm:pt modelId="{E3CD2B33-CBA3-473B-A836-74BA7D684875}" type="pres">
      <dgm:prSet presAssocID="{B914F1CF-9612-4C84-A580-2E61D289B358}" presName="parentLin" presStyleCnt="0"/>
      <dgm:spPr/>
      <dgm:t>
        <a:bodyPr/>
        <a:lstStyle/>
        <a:p>
          <a:endParaRPr lang="en-US"/>
        </a:p>
      </dgm:t>
    </dgm:pt>
    <dgm:pt modelId="{6DBA25BA-08AE-4051-BF15-55D00199869C}" type="pres">
      <dgm:prSet presAssocID="{B914F1CF-9612-4C84-A580-2E61D289B358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C55AA41-A554-4342-A395-D856748D3EBE}" type="pres">
      <dgm:prSet presAssocID="{B914F1CF-9612-4C84-A580-2E61D289B35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DE7BC-E098-4F9B-A3C8-E795B148CA6F}" type="pres">
      <dgm:prSet presAssocID="{B914F1CF-9612-4C84-A580-2E61D289B358}" presName="negativeSpace" presStyleCnt="0"/>
      <dgm:spPr/>
      <dgm:t>
        <a:bodyPr/>
        <a:lstStyle/>
        <a:p>
          <a:endParaRPr lang="en-US"/>
        </a:p>
      </dgm:t>
    </dgm:pt>
    <dgm:pt modelId="{93211DA4-1E6F-421E-8784-690992E1E29B}" type="pres">
      <dgm:prSet presAssocID="{B914F1CF-9612-4C84-A580-2E61D289B35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1638F6-D88C-46D9-A8E2-114FBDCD0D02}" type="presOf" srcId="{F2C3F2FC-CAA4-4BA2-AB09-140AB450F528}" destId="{49B31E06-27CC-4341-B100-847DC4E26522}" srcOrd="0" destOrd="0" presId="urn:microsoft.com/office/officeart/2005/8/layout/list1"/>
    <dgm:cxn modelId="{1DA4E528-CFC3-4031-BAD0-2C83DD684E1B}" type="presOf" srcId="{E03245F7-54A9-4D43-80E3-71570D4A1912}" destId="{93211DA4-1E6F-421E-8784-690992E1E29B}" srcOrd="0" destOrd="3" presId="urn:microsoft.com/office/officeart/2005/8/layout/list1"/>
    <dgm:cxn modelId="{11E93EC4-2CF9-4942-8C82-464800D1076A}" type="presOf" srcId="{20F73327-29A5-4202-A8FF-AC352153E593}" destId="{93211DA4-1E6F-421E-8784-690992E1E29B}" srcOrd="0" destOrd="4" presId="urn:microsoft.com/office/officeart/2005/8/layout/list1"/>
    <dgm:cxn modelId="{1AE779DF-0B97-432F-8524-AEF0067C4F9F}" srcId="{B914F1CF-9612-4C84-A580-2E61D289B358}" destId="{30833CD9-262E-4D45-8048-32AFD53EB099}" srcOrd="0" destOrd="0" parTransId="{7FC48ABF-E068-439E-9239-BDBD164B2FA9}" sibTransId="{F3195150-7201-473F-AA5F-2F80EAA22687}"/>
    <dgm:cxn modelId="{41DD465A-D3AC-417F-84DD-7E00612FF293}" type="presOf" srcId="{CB4781F4-1187-47D8-9C1C-2B716F11FEF0}" destId="{6C8D6DD4-07E0-41D5-AAA1-3088C9A75E5C}" srcOrd="0" destOrd="0" presId="urn:microsoft.com/office/officeart/2005/8/layout/list1"/>
    <dgm:cxn modelId="{4B8CC060-7E1D-4517-872E-1001730BACE7}" type="presOf" srcId="{0D8E1D0D-43AD-42B7-B590-EC085A21FD72}" destId="{93211DA4-1E6F-421E-8784-690992E1E29B}" srcOrd="0" destOrd="2" presId="urn:microsoft.com/office/officeart/2005/8/layout/list1"/>
    <dgm:cxn modelId="{C4D00A2B-86B1-4762-83A0-C37B180A2455}" type="presOf" srcId="{30833CD9-262E-4D45-8048-32AFD53EB099}" destId="{93211DA4-1E6F-421E-8784-690992E1E29B}" srcOrd="0" destOrd="0" presId="urn:microsoft.com/office/officeart/2005/8/layout/list1"/>
    <dgm:cxn modelId="{491AECEF-48B3-4B08-8595-FEF3DA9602B4}" type="presOf" srcId="{B914F1CF-9612-4C84-A580-2E61D289B358}" destId="{4C55AA41-A554-4342-A395-D856748D3EBE}" srcOrd="1" destOrd="0" presId="urn:microsoft.com/office/officeart/2005/8/layout/list1"/>
    <dgm:cxn modelId="{AAF67F2F-E70B-463D-B6E7-CFDB08A4C5B5}" type="presOf" srcId="{3A572575-EEFE-40E7-A3DC-8D1B9DD2D5BA}" destId="{A0305F97-9287-41A6-A68C-E45BC6A4B666}" srcOrd="0" destOrd="0" presId="urn:microsoft.com/office/officeart/2005/8/layout/list1"/>
    <dgm:cxn modelId="{2EA4BDF0-1981-4898-B9AA-3AD3B7612309}" srcId="{CB4781F4-1187-47D8-9C1C-2B716F11FEF0}" destId="{B914F1CF-9612-4C84-A580-2E61D289B358}" srcOrd="1" destOrd="0" parTransId="{7650B6F0-D174-439C-8317-81158CAFC3C0}" sibTransId="{E8C908A8-5AF5-40A9-88BD-3B4860E61DE5}"/>
    <dgm:cxn modelId="{978073AF-7B30-4818-A95D-F50B579A5B65}" type="presOf" srcId="{B914F1CF-9612-4C84-A580-2E61D289B358}" destId="{6DBA25BA-08AE-4051-BF15-55D00199869C}" srcOrd="0" destOrd="0" presId="urn:microsoft.com/office/officeart/2005/8/layout/list1"/>
    <dgm:cxn modelId="{EB464A0A-E3D7-44CE-B023-96848193C193}" srcId="{3A572575-EEFE-40E7-A3DC-8D1B9DD2D5BA}" destId="{F2C3F2FC-CAA4-4BA2-AB09-140AB450F528}" srcOrd="0" destOrd="0" parTransId="{9839B5F3-86D0-409B-900A-72D40E456834}" sibTransId="{F9D9502D-C711-4EE0-B764-4DBB4421B814}"/>
    <dgm:cxn modelId="{54DB67F2-572E-47EF-8CB0-A92FA0BC7967}" srcId="{B914F1CF-9612-4C84-A580-2E61D289B358}" destId="{E03245F7-54A9-4D43-80E3-71570D4A1912}" srcOrd="3" destOrd="0" parTransId="{8D62EBF6-D654-4CC6-A6E5-9B035622E6AC}" sibTransId="{057435CC-96C1-492E-AD0C-EC2D07B24F0D}"/>
    <dgm:cxn modelId="{DB15F4CC-B8C1-4A69-A349-30C7D259E7C6}" type="presOf" srcId="{6784379D-AF44-41FF-AEA5-8A84937C4EC1}" destId="{93211DA4-1E6F-421E-8784-690992E1E29B}" srcOrd="0" destOrd="1" presId="urn:microsoft.com/office/officeart/2005/8/layout/list1"/>
    <dgm:cxn modelId="{9320DD37-3881-4528-B1E9-20392E73D81A}" srcId="{B914F1CF-9612-4C84-A580-2E61D289B358}" destId="{20F73327-29A5-4202-A8FF-AC352153E593}" srcOrd="4" destOrd="0" parTransId="{8FD3AF54-F504-42D1-9CA1-30523BD62300}" sibTransId="{347DD5CE-7798-4CF7-B475-C8F826EA28B8}"/>
    <dgm:cxn modelId="{817E590A-6CC2-47E0-AFAA-55D5F96CA72D}" srcId="{B914F1CF-9612-4C84-A580-2E61D289B358}" destId="{0D8E1D0D-43AD-42B7-B590-EC085A21FD72}" srcOrd="2" destOrd="0" parTransId="{E6E770BF-A5B8-4A46-A09C-13BDD81D342A}" sibTransId="{A25616A3-76CE-4CA4-A378-FD9AE0423B49}"/>
    <dgm:cxn modelId="{3707B172-9995-4A3E-9847-901F856B56C8}" type="presOf" srcId="{3A572575-EEFE-40E7-A3DC-8D1B9DD2D5BA}" destId="{684ECD63-16F8-4DCE-AFCC-A51AAB4337EB}" srcOrd="1" destOrd="0" presId="urn:microsoft.com/office/officeart/2005/8/layout/list1"/>
    <dgm:cxn modelId="{D434F1F4-3E5E-434E-8A49-318337B7892C}" srcId="{B914F1CF-9612-4C84-A580-2E61D289B358}" destId="{6784379D-AF44-41FF-AEA5-8A84937C4EC1}" srcOrd="1" destOrd="0" parTransId="{BB5F9A84-1C5E-4C34-8AE4-E825776D4D6A}" sibTransId="{20A25D5E-05B4-4D50-BE1E-338D2955CDF8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44743C07-5D59-422F-BBF2-DBC8056D8A32}" type="presParOf" srcId="{6C8D6DD4-07E0-41D5-AAA1-3088C9A75E5C}" destId="{D7650D52-5481-4C23-8728-6BF0F6A5D88A}" srcOrd="0" destOrd="0" presId="urn:microsoft.com/office/officeart/2005/8/layout/list1"/>
    <dgm:cxn modelId="{88012F51-4304-4432-A9B1-78C504B8F241}" type="presParOf" srcId="{D7650D52-5481-4C23-8728-6BF0F6A5D88A}" destId="{A0305F97-9287-41A6-A68C-E45BC6A4B666}" srcOrd="0" destOrd="0" presId="urn:microsoft.com/office/officeart/2005/8/layout/list1"/>
    <dgm:cxn modelId="{CAB5AC28-B762-49AC-B362-19CED6211CFF}" type="presParOf" srcId="{D7650D52-5481-4C23-8728-6BF0F6A5D88A}" destId="{684ECD63-16F8-4DCE-AFCC-A51AAB4337EB}" srcOrd="1" destOrd="0" presId="urn:microsoft.com/office/officeart/2005/8/layout/list1"/>
    <dgm:cxn modelId="{A889D9C9-1E1E-4494-8DC5-7E29E5F2AC33}" type="presParOf" srcId="{6C8D6DD4-07E0-41D5-AAA1-3088C9A75E5C}" destId="{4A3B92AD-6011-4855-9B24-9D08025595BF}" srcOrd="1" destOrd="0" presId="urn:microsoft.com/office/officeart/2005/8/layout/list1"/>
    <dgm:cxn modelId="{8111422B-9D93-4F29-B3A3-F92A86F5FCFF}" type="presParOf" srcId="{6C8D6DD4-07E0-41D5-AAA1-3088C9A75E5C}" destId="{49B31E06-27CC-4341-B100-847DC4E26522}" srcOrd="2" destOrd="0" presId="urn:microsoft.com/office/officeart/2005/8/layout/list1"/>
    <dgm:cxn modelId="{2B62003B-23F0-4FCC-92CD-101CA92EDF4D}" type="presParOf" srcId="{6C8D6DD4-07E0-41D5-AAA1-3088C9A75E5C}" destId="{CE6F3945-CA8D-485F-AEB1-85908407B5DD}" srcOrd="3" destOrd="0" presId="urn:microsoft.com/office/officeart/2005/8/layout/list1"/>
    <dgm:cxn modelId="{FF5F9D83-8587-49D6-ABFC-8926B176294B}" type="presParOf" srcId="{6C8D6DD4-07E0-41D5-AAA1-3088C9A75E5C}" destId="{E3CD2B33-CBA3-473B-A836-74BA7D684875}" srcOrd="4" destOrd="0" presId="urn:microsoft.com/office/officeart/2005/8/layout/list1"/>
    <dgm:cxn modelId="{5F2A83B4-F29B-42C8-A47F-D323FE538D1E}" type="presParOf" srcId="{E3CD2B33-CBA3-473B-A836-74BA7D684875}" destId="{6DBA25BA-08AE-4051-BF15-55D00199869C}" srcOrd="0" destOrd="0" presId="urn:microsoft.com/office/officeart/2005/8/layout/list1"/>
    <dgm:cxn modelId="{D1490922-F815-4EF7-B4AF-8D2D9F8FC169}" type="presParOf" srcId="{E3CD2B33-CBA3-473B-A836-74BA7D684875}" destId="{4C55AA41-A554-4342-A395-D856748D3EBE}" srcOrd="1" destOrd="0" presId="urn:microsoft.com/office/officeart/2005/8/layout/list1"/>
    <dgm:cxn modelId="{F1DDC494-B55B-47AC-B327-78F4D514596F}" type="presParOf" srcId="{6C8D6DD4-07E0-41D5-AAA1-3088C9A75E5C}" destId="{F28DE7BC-E098-4F9B-A3C8-E795B148CA6F}" srcOrd="5" destOrd="0" presId="urn:microsoft.com/office/officeart/2005/8/layout/list1"/>
    <dgm:cxn modelId="{2394219C-6324-4361-97C9-798F688B7488}" type="presParOf" srcId="{6C8D6DD4-07E0-41D5-AAA1-3088C9A75E5C}" destId="{93211DA4-1E6F-421E-8784-690992E1E2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1AC36E-434C-4E6E-8B99-A6AB67D07949}">
      <dgm:prSet custT="1"/>
      <dgm:spPr/>
      <dgm:t>
        <a:bodyPr/>
        <a:lstStyle/>
        <a:p>
          <a:r>
            <a:rPr lang="en-US" sz="2000" dirty="0" smtClean="0"/>
            <a:t>Performance Measurement: Getting Results</a:t>
          </a:r>
        </a:p>
      </dgm:t>
    </dgm:pt>
    <dgm:pt modelId="{8689B7BC-F00A-4BEB-8206-A1C83E7574F2}" type="parTrans" cxnId="{04E9C123-4BD6-4735-9B02-D243A9EA7DCF}">
      <dgm:prSet/>
      <dgm:spPr/>
      <dgm:t>
        <a:bodyPr/>
        <a:lstStyle/>
        <a:p>
          <a:endParaRPr lang="en-US"/>
        </a:p>
      </dgm:t>
    </dgm:pt>
    <dgm:pt modelId="{44BA329C-6EF6-459E-B9E0-CD9F2D69C01E}" type="sibTrans" cxnId="{04E9C123-4BD6-4735-9B02-D243A9EA7DCF}">
      <dgm:prSet/>
      <dgm:spPr/>
      <dgm:t>
        <a:bodyPr/>
        <a:lstStyle/>
        <a:p>
          <a:endParaRPr lang="en-US"/>
        </a:p>
      </dgm:t>
    </dgm:pt>
    <dgm:pt modelId="{2DD4977C-FFC1-408A-B5F2-FE7DDC0E433D}">
      <dgm:prSet custT="1"/>
      <dgm:spPr/>
      <dgm:t>
        <a:bodyPr/>
        <a:lstStyle/>
        <a:p>
          <a:r>
            <a:rPr lang="en-US" sz="2000" dirty="0" smtClean="0"/>
            <a:t>State of Georgia:  Governor’s Office of Planning and Budget</a:t>
          </a:r>
          <a:endParaRPr lang="en-US" sz="2000" dirty="0"/>
        </a:p>
      </dgm:t>
    </dgm:pt>
    <dgm:pt modelId="{FCAEF514-3DB0-4B99-AA0E-B965E6005D65}" type="parTrans" cxnId="{689D7F98-138F-47F9-BF4E-24E387E54E5C}">
      <dgm:prSet/>
      <dgm:spPr/>
      <dgm:t>
        <a:bodyPr/>
        <a:lstStyle/>
        <a:p>
          <a:endParaRPr lang="en-US"/>
        </a:p>
      </dgm:t>
    </dgm:pt>
    <dgm:pt modelId="{E6EE4F9A-93B9-4DE5-8BD9-157F977B0979}" type="sibTrans" cxnId="{689D7F98-138F-47F9-BF4E-24E387E54E5C}">
      <dgm:prSet/>
      <dgm:spPr/>
      <dgm:t>
        <a:bodyPr/>
        <a:lstStyle/>
        <a:p>
          <a:endParaRPr lang="en-US"/>
        </a:p>
      </dgm:t>
    </dgm:pt>
    <dgm:pt modelId="{2C2E2061-5AC6-4CE0-8F52-09F853CF4088}">
      <dgm:prSet custT="1"/>
      <dgm:spPr/>
      <dgm:t>
        <a:bodyPr/>
        <a:lstStyle/>
        <a:p>
          <a:r>
            <a:rPr lang="en-US" sz="1600" dirty="0" smtClean="0">
              <a:hlinkClick xmlns:r="http://schemas.openxmlformats.org/officeDocument/2006/relationships" r:id="rId1"/>
            </a:rPr>
            <a:t>Guide to Performance Measure Management</a:t>
          </a:r>
          <a:endParaRPr lang="en-US" sz="1600" dirty="0"/>
        </a:p>
      </dgm:t>
    </dgm:pt>
    <dgm:pt modelId="{159ACEC2-BA1D-4044-89EF-3DACE4FE8A6F}" type="parTrans" cxnId="{32630866-0A73-466B-BD0E-8BF0D4A28DD2}">
      <dgm:prSet/>
      <dgm:spPr/>
      <dgm:t>
        <a:bodyPr/>
        <a:lstStyle/>
        <a:p>
          <a:endParaRPr lang="en-US"/>
        </a:p>
      </dgm:t>
    </dgm:pt>
    <dgm:pt modelId="{F528EB44-0A51-4DDC-B1D4-1F3523A14CA3}" type="sibTrans" cxnId="{32630866-0A73-466B-BD0E-8BF0D4A28DD2}">
      <dgm:prSet/>
      <dgm:spPr/>
      <dgm:t>
        <a:bodyPr/>
        <a:lstStyle/>
        <a:p>
          <a:endParaRPr lang="en-US"/>
        </a:p>
      </dgm:t>
    </dgm:pt>
    <dgm:pt modelId="{163FCF36-A16D-4851-9FEC-98FE6EB9EA22}">
      <dgm:prSet custT="1"/>
      <dgm:spPr/>
      <dgm:t>
        <a:bodyPr/>
        <a:lstStyle/>
        <a:p>
          <a:r>
            <a:rPr lang="en-US" sz="1600" dirty="0" smtClean="0">
              <a:hlinkClick xmlns:r="http://schemas.openxmlformats.org/officeDocument/2006/relationships" r:id="rId2"/>
            </a:rPr>
            <a:t>A Quick Guide to Basic Performance Measures</a:t>
          </a:r>
          <a:endParaRPr lang="en-US" sz="1600" dirty="0"/>
        </a:p>
      </dgm:t>
    </dgm:pt>
    <dgm:pt modelId="{56581200-8857-4EC2-AEF0-31E549F5A143}" type="parTrans" cxnId="{18073A78-B5F7-4896-8E2F-3B2D391A4881}">
      <dgm:prSet/>
      <dgm:spPr/>
      <dgm:t>
        <a:bodyPr/>
        <a:lstStyle/>
        <a:p>
          <a:endParaRPr lang="en-US"/>
        </a:p>
      </dgm:t>
    </dgm:pt>
    <dgm:pt modelId="{15CF22AE-0759-4B45-B75F-47EF2B707CA7}" type="sibTrans" cxnId="{18073A78-B5F7-4896-8E2F-3B2D391A4881}">
      <dgm:prSet/>
      <dgm:spPr/>
      <dgm:t>
        <a:bodyPr/>
        <a:lstStyle/>
        <a:p>
          <a:endParaRPr lang="en-US"/>
        </a:p>
      </dgm:t>
    </dgm:pt>
    <dgm:pt modelId="{413BC1E6-CAF7-48F7-AF68-50626E4B4BD2}">
      <dgm:prSet custT="1"/>
      <dgm:spPr/>
      <dgm:t>
        <a:bodyPr/>
        <a:lstStyle/>
        <a:p>
          <a:r>
            <a:rPr lang="en-US" sz="2000" dirty="0" smtClean="0"/>
            <a:t>State of Texas:  State Auditor’s Office, Legislative Budget Board, and Governor’s Office of Budget, Planning, and Policy</a:t>
          </a:r>
          <a:endParaRPr lang="en-US" sz="2000" dirty="0"/>
        </a:p>
      </dgm:t>
    </dgm:pt>
    <dgm:pt modelId="{89FDA5FE-1D82-4D95-97D4-C034C90FBEA8}" type="parTrans" cxnId="{B8CA6685-3464-4325-9CEA-A1E9B252791E}">
      <dgm:prSet/>
      <dgm:spPr/>
      <dgm:t>
        <a:bodyPr/>
        <a:lstStyle/>
        <a:p>
          <a:endParaRPr lang="en-US"/>
        </a:p>
      </dgm:t>
    </dgm:pt>
    <dgm:pt modelId="{49DFB3A7-47EF-4143-9DB7-FE8CF91BADF4}" type="sibTrans" cxnId="{B8CA6685-3464-4325-9CEA-A1E9B252791E}">
      <dgm:prSet/>
      <dgm:spPr/>
      <dgm:t>
        <a:bodyPr/>
        <a:lstStyle/>
        <a:p>
          <a:endParaRPr lang="en-US"/>
        </a:p>
      </dgm:t>
    </dgm:pt>
    <dgm:pt modelId="{276588D9-0587-4DEC-9744-1D1A371D3F9F}">
      <dgm:prSet custT="1"/>
      <dgm:spPr/>
      <dgm:t>
        <a:bodyPr/>
        <a:lstStyle/>
        <a:p>
          <a:r>
            <a:rPr lang="en-US" sz="1600" dirty="0" smtClean="0"/>
            <a:t>Hatry, Harry P.  The Urban Institute Press: Washington DC. 2006. 2nd Edition</a:t>
          </a:r>
        </a:p>
      </dgm:t>
    </dgm:pt>
    <dgm:pt modelId="{04068FE7-396C-479C-9391-5BD047C22751}" type="parTrans" cxnId="{B7A41930-4676-4B6E-87B0-F1F922A8FFD2}">
      <dgm:prSet/>
      <dgm:spPr/>
      <dgm:t>
        <a:bodyPr/>
        <a:lstStyle/>
        <a:p>
          <a:endParaRPr lang="en-US"/>
        </a:p>
      </dgm:t>
    </dgm:pt>
    <dgm:pt modelId="{0CB5197C-CDA8-4EF0-A7E4-976B0DDA8FB4}" type="sibTrans" cxnId="{B7A41930-4676-4B6E-87B0-F1F922A8FFD2}">
      <dgm:prSet/>
      <dgm:spPr/>
      <dgm:t>
        <a:bodyPr/>
        <a:lstStyle/>
        <a:p>
          <a:endParaRPr lang="en-US"/>
        </a:p>
      </dgm:t>
    </dgm:pt>
    <dgm:pt modelId="{6C8D6DD4-07E0-41D5-AAA1-3088C9A75E5C}" type="pres">
      <dgm:prSet presAssocID="{CB4781F4-1187-47D8-9C1C-2B716F11FEF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B301A5-3333-4A04-9AB0-ECBD38D21B23}" type="pres">
      <dgm:prSet presAssocID="{2DD4977C-FFC1-408A-B5F2-FE7DDC0E433D}" presName="parentLin" presStyleCnt="0"/>
      <dgm:spPr/>
      <dgm:t>
        <a:bodyPr/>
        <a:lstStyle/>
        <a:p>
          <a:endParaRPr lang="en-US"/>
        </a:p>
      </dgm:t>
    </dgm:pt>
    <dgm:pt modelId="{37931D6D-30B4-4816-9BF3-7CB0ECE683EE}" type="pres">
      <dgm:prSet presAssocID="{2DD4977C-FFC1-408A-B5F2-FE7DDC0E433D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1997C48-2CE0-4E6A-8211-D6FB571269A7}" type="pres">
      <dgm:prSet presAssocID="{2DD4977C-FFC1-408A-B5F2-FE7DDC0E433D}" presName="parentText" presStyleLbl="node1" presStyleIdx="0" presStyleCnt="3" custScaleX="119048" custScaleY="953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065A43-0FFC-4432-B897-95426A83C21B}" type="pres">
      <dgm:prSet presAssocID="{2DD4977C-FFC1-408A-B5F2-FE7DDC0E433D}" presName="negativeSpace" presStyleCnt="0"/>
      <dgm:spPr/>
      <dgm:t>
        <a:bodyPr/>
        <a:lstStyle/>
        <a:p>
          <a:endParaRPr lang="en-US"/>
        </a:p>
      </dgm:t>
    </dgm:pt>
    <dgm:pt modelId="{9A070C2D-983E-4C4F-A102-B6F58030825A}" type="pres">
      <dgm:prSet presAssocID="{2DD4977C-FFC1-408A-B5F2-FE7DDC0E433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C9BFE-D92A-4023-A71D-93918129CB39}" type="pres">
      <dgm:prSet presAssocID="{E6EE4F9A-93B9-4DE5-8BD9-157F977B0979}" presName="spaceBetweenRectangles" presStyleCnt="0"/>
      <dgm:spPr/>
      <dgm:t>
        <a:bodyPr/>
        <a:lstStyle/>
        <a:p>
          <a:endParaRPr lang="en-US"/>
        </a:p>
      </dgm:t>
    </dgm:pt>
    <dgm:pt modelId="{A5F57D60-FD6A-4F12-B9A6-43EA7DF292EA}" type="pres">
      <dgm:prSet presAssocID="{413BC1E6-CAF7-48F7-AF68-50626E4B4BD2}" presName="parentLin" presStyleCnt="0"/>
      <dgm:spPr/>
      <dgm:t>
        <a:bodyPr/>
        <a:lstStyle/>
        <a:p>
          <a:endParaRPr lang="en-US"/>
        </a:p>
      </dgm:t>
    </dgm:pt>
    <dgm:pt modelId="{17889B55-3F88-4CAB-B6F6-78763C7E90B4}" type="pres">
      <dgm:prSet presAssocID="{413BC1E6-CAF7-48F7-AF68-50626E4B4BD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359DC65-048F-40C0-94D8-C85C0B99A758}" type="pres">
      <dgm:prSet presAssocID="{413BC1E6-CAF7-48F7-AF68-50626E4B4BD2}" presName="parentText" presStyleLbl="node1" presStyleIdx="1" presStyleCnt="3" custScaleX="119048" custScaleY="1239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29A6E-EA63-41D5-B097-A6F3CD499BB3}" type="pres">
      <dgm:prSet presAssocID="{413BC1E6-CAF7-48F7-AF68-50626E4B4BD2}" presName="negativeSpace" presStyleCnt="0"/>
      <dgm:spPr/>
      <dgm:t>
        <a:bodyPr/>
        <a:lstStyle/>
        <a:p>
          <a:endParaRPr lang="en-US"/>
        </a:p>
      </dgm:t>
    </dgm:pt>
    <dgm:pt modelId="{66FBB94B-11F3-4751-AD55-2D78E5B7E8DB}" type="pres">
      <dgm:prSet presAssocID="{413BC1E6-CAF7-48F7-AF68-50626E4B4BD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5E04C-0F6F-4A37-80DD-B4AB979D3E6D}" type="pres">
      <dgm:prSet presAssocID="{49DFB3A7-47EF-4143-9DB7-FE8CF91BADF4}" presName="spaceBetweenRectangles" presStyleCnt="0"/>
      <dgm:spPr/>
      <dgm:t>
        <a:bodyPr/>
        <a:lstStyle/>
        <a:p>
          <a:endParaRPr lang="en-US"/>
        </a:p>
      </dgm:t>
    </dgm:pt>
    <dgm:pt modelId="{286F4B09-602A-4EB4-B929-D98531A187E1}" type="pres">
      <dgm:prSet presAssocID="{461AC36E-434C-4E6E-8B99-A6AB67D07949}" presName="parentLin" presStyleCnt="0"/>
      <dgm:spPr/>
      <dgm:t>
        <a:bodyPr/>
        <a:lstStyle/>
        <a:p>
          <a:endParaRPr lang="en-US"/>
        </a:p>
      </dgm:t>
    </dgm:pt>
    <dgm:pt modelId="{75221D0F-92A7-4143-94C9-92E4CC0726CA}" type="pres">
      <dgm:prSet presAssocID="{461AC36E-434C-4E6E-8B99-A6AB67D07949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4230225-2D75-48FA-9593-C31F944607BC}" type="pres">
      <dgm:prSet presAssocID="{461AC36E-434C-4E6E-8B99-A6AB67D07949}" presName="parentText" presStyleLbl="node1" presStyleIdx="2" presStyleCnt="3" custScaleX="119048" custScaleY="885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8212C-3A2A-4408-9018-69638CB7516A}" type="pres">
      <dgm:prSet presAssocID="{461AC36E-434C-4E6E-8B99-A6AB67D07949}" presName="negativeSpace" presStyleCnt="0"/>
      <dgm:spPr/>
      <dgm:t>
        <a:bodyPr/>
        <a:lstStyle/>
        <a:p>
          <a:endParaRPr lang="en-US"/>
        </a:p>
      </dgm:t>
    </dgm:pt>
    <dgm:pt modelId="{D34EC99B-BC40-4FA4-B249-B3301A5D8EAE}" type="pres">
      <dgm:prSet presAssocID="{461AC36E-434C-4E6E-8B99-A6AB67D0794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09A290-AB99-4E77-8927-67EFA7E72A62}" type="presOf" srcId="{461AC36E-434C-4E6E-8B99-A6AB67D07949}" destId="{D4230225-2D75-48FA-9593-C31F944607BC}" srcOrd="1" destOrd="0" presId="urn:microsoft.com/office/officeart/2005/8/layout/list1"/>
    <dgm:cxn modelId="{B7A41930-4676-4B6E-87B0-F1F922A8FFD2}" srcId="{461AC36E-434C-4E6E-8B99-A6AB67D07949}" destId="{276588D9-0587-4DEC-9744-1D1A371D3F9F}" srcOrd="0" destOrd="0" parTransId="{04068FE7-396C-479C-9391-5BD047C22751}" sibTransId="{0CB5197C-CDA8-4EF0-A7E4-976B0DDA8FB4}"/>
    <dgm:cxn modelId="{0D860B73-44BA-4877-9929-1DCB301FB866}" type="presOf" srcId="{2C2E2061-5AC6-4CE0-8F52-09F853CF4088}" destId="{66FBB94B-11F3-4751-AD55-2D78E5B7E8DB}" srcOrd="0" destOrd="0" presId="urn:microsoft.com/office/officeart/2005/8/layout/list1"/>
    <dgm:cxn modelId="{1DAB07D9-AEAF-43A5-8735-F65BC974ADEA}" type="presOf" srcId="{CB4781F4-1187-47D8-9C1C-2B716F11FEF0}" destId="{6C8D6DD4-07E0-41D5-AAA1-3088C9A75E5C}" srcOrd="0" destOrd="0" presId="urn:microsoft.com/office/officeart/2005/8/layout/list1"/>
    <dgm:cxn modelId="{66150DFC-603B-4904-9717-B43D87D17B61}" type="presOf" srcId="{461AC36E-434C-4E6E-8B99-A6AB67D07949}" destId="{75221D0F-92A7-4143-94C9-92E4CC0726CA}" srcOrd="0" destOrd="0" presId="urn:microsoft.com/office/officeart/2005/8/layout/list1"/>
    <dgm:cxn modelId="{18073A78-B5F7-4896-8E2F-3B2D391A4881}" srcId="{2DD4977C-FFC1-408A-B5F2-FE7DDC0E433D}" destId="{163FCF36-A16D-4851-9FEC-98FE6EB9EA22}" srcOrd="0" destOrd="0" parTransId="{56581200-8857-4EC2-AEF0-31E549F5A143}" sibTransId="{15CF22AE-0759-4B45-B75F-47EF2B707CA7}"/>
    <dgm:cxn modelId="{E528099B-EDE4-418D-9A03-4C4835E14B90}" type="presOf" srcId="{163FCF36-A16D-4851-9FEC-98FE6EB9EA22}" destId="{9A070C2D-983E-4C4F-A102-B6F58030825A}" srcOrd="0" destOrd="0" presId="urn:microsoft.com/office/officeart/2005/8/layout/list1"/>
    <dgm:cxn modelId="{00096C4C-974E-48B8-9E33-005545CF79F8}" type="presOf" srcId="{276588D9-0587-4DEC-9744-1D1A371D3F9F}" destId="{D34EC99B-BC40-4FA4-B249-B3301A5D8EAE}" srcOrd="0" destOrd="0" presId="urn:microsoft.com/office/officeart/2005/8/layout/list1"/>
    <dgm:cxn modelId="{04E9C123-4BD6-4735-9B02-D243A9EA7DCF}" srcId="{CB4781F4-1187-47D8-9C1C-2B716F11FEF0}" destId="{461AC36E-434C-4E6E-8B99-A6AB67D07949}" srcOrd="2" destOrd="0" parTransId="{8689B7BC-F00A-4BEB-8206-A1C83E7574F2}" sibTransId="{44BA329C-6EF6-459E-B9E0-CD9F2D69C01E}"/>
    <dgm:cxn modelId="{689D7F98-138F-47F9-BF4E-24E387E54E5C}" srcId="{CB4781F4-1187-47D8-9C1C-2B716F11FEF0}" destId="{2DD4977C-FFC1-408A-B5F2-FE7DDC0E433D}" srcOrd="0" destOrd="0" parTransId="{FCAEF514-3DB0-4B99-AA0E-B965E6005D65}" sibTransId="{E6EE4F9A-93B9-4DE5-8BD9-157F977B0979}"/>
    <dgm:cxn modelId="{4F1BD04B-0F9D-4319-A6AE-5CD1BBE31736}" type="presOf" srcId="{413BC1E6-CAF7-48F7-AF68-50626E4B4BD2}" destId="{6359DC65-048F-40C0-94D8-C85C0B99A758}" srcOrd="1" destOrd="0" presId="urn:microsoft.com/office/officeart/2005/8/layout/list1"/>
    <dgm:cxn modelId="{B8CA6685-3464-4325-9CEA-A1E9B252791E}" srcId="{CB4781F4-1187-47D8-9C1C-2B716F11FEF0}" destId="{413BC1E6-CAF7-48F7-AF68-50626E4B4BD2}" srcOrd="1" destOrd="0" parTransId="{89FDA5FE-1D82-4D95-97D4-C034C90FBEA8}" sibTransId="{49DFB3A7-47EF-4143-9DB7-FE8CF91BADF4}"/>
    <dgm:cxn modelId="{32630866-0A73-466B-BD0E-8BF0D4A28DD2}" srcId="{413BC1E6-CAF7-48F7-AF68-50626E4B4BD2}" destId="{2C2E2061-5AC6-4CE0-8F52-09F853CF4088}" srcOrd="0" destOrd="0" parTransId="{159ACEC2-BA1D-4044-89EF-3DACE4FE8A6F}" sibTransId="{F528EB44-0A51-4DDC-B1D4-1F3523A14CA3}"/>
    <dgm:cxn modelId="{3153C0B7-6C73-48D4-AC6A-906C5998C15A}" type="presOf" srcId="{2DD4977C-FFC1-408A-B5F2-FE7DDC0E433D}" destId="{31997C48-2CE0-4E6A-8211-D6FB571269A7}" srcOrd="1" destOrd="0" presId="urn:microsoft.com/office/officeart/2005/8/layout/list1"/>
    <dgm:cxn modelId="{0655E2C9-0488-4C8F-85C0-56262DAA2CE0}" type="presOf" srcId="{413BC1E6-CAF7-48F7-AF68-50626E4B4BD2}" destId="{17889B55-3F88-4CAB-B6F6-78763C7E90B4}" srcOrd="0" destOrd="0" presId="urn:microsoft.com/office/officeart/2005/8/layout/list1"/>
    <dgm:cxn modelId="{FEC3A577-E664-4FE6-9892-6BCB61056CEB}" type="presOf" srcId="{2DD4977C-FFC1-408A-B5F2-FE7DDC0E433D}" destId="{37931D6D-30B4-4816-9BF3-7CB0ECE683EE}" srcOrd="0" destOrd="0" presId="urn:microsoft.com/office/officeart/2005/8/layout/list1"/>
    <dgm:cxn modelId="{63C47166-5528-4B5C-B6E8-C6920FDE8C54}" type="presParOf" srcId="{6C8D6DD4-07E0-41D5-AAA1-3088C9A75E5C}" destId="{77B301A5-3333-4A04-9AB0-ECBD38D21B23}" srcOrd="0" destOrd="0" presId="urn:microsoft.com/office/officeart/2005/8/layout/list1"/>
    <dgm:cxn modelId="{5AE9DD32-AB31-4442-8286-5862F7FCD729}" type="presParOf" srcId="{77B301A5-3333-4A04-9AB0-ECBD38D21B23}" destId="{37931D6D-30B4-4816-9BF3-7CB0ECE683EE}" srcOrd="0" destOrd="0" presId="urn:microsoft.com/office/officeart/2005/8/layout/list1"/>
    <dgm:cxn modelId="{728CB179-DE3D-43BD-9F29-838CC5912B75}" type="presParOf" srcId="{77B301A5-3333-4A04-9AB0-ECBD38D21B23}" destId="{31997C48-2CE0-4E6A-8211-D6FB571269A7}" srcOrd="1" destOrd="0" presId="urn:microsoft.com/office/officeart/2005/8/layout/list1"/>
    <dgm:cxn modelId="{6467712C-67EB-4E79-8920-5D221F95CDE6}" type="presParOf" srcId="{6C8D6DD4-07E0-41D5-AAA1-3088C9A75E5C}" destId="{3D065A43-0FFC-4432-B897-95426A83C21B}" srcOrd="1" destOrd="0" presId="urn:microsoft.com/office/officeart/2005/8/layout/list1"/>
    <dgm:cxn modelId="{E91B1380-940D-41F6-B8DF-B83463B5AA3F}" type="presParOf" srcId="{6C8D6DD4-07E0-41D5-AAA1-3088C9A75E5C}" destId="{9A070C2D-983E-4C4F-A102-B6F58030825A}" srcOrd="2" destOrd="0" presId="urn:microsoft.com/office/officeart/2005/8/layout/list1"/>
    <dgm:cxn modelId="{27330E36-7174-4833-9186-A083C1AF81AE}" type="presParOf" srcId="{6C8D6DD4-07E0-41D5-AAA1-3088C9A75E5C}" destId="{864C9BFE-D92A-4023-A71D-93918129CB39}" srcOrd="3" destOrd="0" presId="urn:microsoft.com/office/officeart/2005/8/layout/list1"/>
    <dgm:cxn modelId="{819A5CAB-0680-4EBE-970E-99447ABB4366}" type="presParOf" srcId="{6C8D6DD4-07E0-41D5-AAA1-3088C9A75E5C}" destId="{A5F57D60-FD6A-4F12-B9A6-43EA7DF292EA}" srcOrd="4" destOrd="0" presId="urn:microsoft.com/office/officeart/2005/8/layout/list1"/>
    <dgm:cxn modelId="{F8FDA612-3A10-43E7-8D19-D8F6C3340352}" type="presParOf" srcId="{A5F57D60-FD6A-4F12-B9A6-43EA7DF292EA}" destId="{17889B55-3F88-4CAB-B6F6-78763C7E90B4}" srcOrd="0" destOrd="0" presId="urn:microsoft.com/office/officeart/2005/8/layout/list1"/>
    <dgm:cxn modelId="{F2DD8FF8-9A43-4E9A-97A1-EB6C0BCBBD60}" type="presParOf" srcId="{A5F57D60-FD6A-4F12-B9A6-43EA7DF292EA}" destId="{6359DC65-048F-40C0-94D8-C85C0B99A758}" srcOrd="1" destOrd="0" presId="urn:microsoft.com/office/officeart/2005/8/layout/list1"/>
    <dgm:cxn modelId="{1B4F4005-F107-4193-B9A2-DB6248575E50}" type="presParOf" srcId="{6C8D6DD4-07E0-41D5-AAA1-3088C9A75E5C}" destId="{BEF29A6E-EA63-41D5-B097-A6F3CD499BB3}" srcOrd="5" destOrd="0" presId="urn:microsoft.com/office/officeart/2005/8/layout/list1"/>
    <dgm:cxn modelId="{38F73F03-634E-419C-BFD6-3E142839677D}" type="presParOf" srcId="{6C8D6DD4-07E0-41D5-AAA1-3088C9A75E5C}" destId="{66FBB94B-11F3-4751-AD55-2D78E5B7E8DB}" srcOrd="6" destOrd="0" presId="urn:microsoft.com/office/officeart/2005/8/layout/list1"/>
    <dgm:cxn modelId="{F78CD13E-14A2-4863-A751-9EB6C2088607}" type="presParOf" srcId="{6C8D6DD4-07E0-41D5-AAA1-3088C9A75E5C}" destId="{24C5E04C-0F6F-4A37-80DD-B4AB979D3E6D}" srcOrd="7" destOrd="0" presId="urn:microsoft.com/office/officeart/2005/8/layout/list1"/>
    <dgm:cxn modelId="{72F90BD8-7B72-411F-ADC2-1718B600B20D}" type="presParOf" srcId="{6C8D6DD4-07E0-41D5-AAA1-3088C9A75E5C}" destId="{286F4B09-602A-4EB4-B929-D98531A187E1}" srcOrd="8" destOrd="0" presId="urn:microsoft.com/office/officeart/2005/8/layout/list1"/>
    <dgm:cxn modelId="{EFE79E9E-510F-4095-8FB7-7C61AB058A3D}" type="presParOf" srcId="{286F4B09-602A-4EB4-B929-D98531A187E1}" destId="{75221D0F-92A7-4143-94C9-92E4CC0726CA}" srcOrd="0" destOrd="0" presId="urn:microsoft.com/office/officeart/2005/8/layout/list1"/>
    <dgm:cxn modelId="{C35E444B-300D-4CB9-B1A9-1393E84BFA5B}" type="presParOf" srcId="{286F4B09-602A-4EB4-B929-D98531A187E1}" destId="{D4230225-2D75-48FA-9593-C31F944607BC}" srcOrd="1" destOrd="0" presId="urn:microsoft.com/office/officeart/2005/8/layout/list1"/>
    <dgm:cxn modelId="{493CAF54-A8CA-46B8-AFF4-84080F464982}" type="presParOf" srcId="{6C8D6DD4-07E0-41D5-AAA1-3088C9A75E5C}" destId="{B468212C-3A2A-4408-9018-69638CB7516A}" srcOrd="9" destOrd="0" presId="urn:microsoft.com/office/officeart/2005/8/layout/list1"/>
    <dgm:cxn modelId="{348B5CC7-3F28-4ADB-AD38-51B3FB39F985}" type="presParOf" srcId="{6C8D6DD4-07E0-41D5-AAA1-3088C9A75E5C}" destId="{D34EC99B-BC40-4FA4-B249-B3301A5D8E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569E64-06EF-4757-8C49-B600F2C2B3D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219ABF-9E58-4180-8880-294147188CA1}">
      <dgm:prSet phldrT="[Text]"/>
      <dgm:spPr/>
      <dgm:t>
        <a:bodyPr/>
        <a:lstStyle/>
        <a:p>
          <a:r>
            <a:rPr lang="en-US" dirty="0" smtClean="0"/>
            <a:t>Resources:</a:t>
          </a:r>
          <a:endParaRPr lang="en-US" dirty="0"/>
        </a:p>
      </dgm:t>
    </dgm:pt>
    <dgm:pt modelId="{DA7DA104-3741-4D42-B7FA-6FE2601485C5}" type="parTrans" cxnId="{ED3891BF-1355-40B2-8A78-70E56062E91B}">
      <dgm:prSet/>
      <dgm:spPr/>
      <dgm:t>
        <a:bodyPr/>
        <a:lstStyle/>
        <a:p>
          <a:endParaRPr lang="en-US"/>
        </a:p>
      </dgm:t>
    </dgm:pt>
    <dgm:pt modelId="{64EBA1FA-F444-4D8C-B161-EAE275FD0473}" type="sibTrans" cxnId="{ED3891BF-1355-40B2-8A78-70E56062E91B}">
      <dgm:prSet/>
      <dgm:spPr/>
      <dgm:t>
        <a:bodyPr/>
        <a:lstStyle/>
        <a:p>
          <a:endParaRPr lang="en-US"/>
        </a:p>
      </dgm:t>
    </dgm:pt>
    <dgm:pt modelId="{85E89B2B-45FA-41C0-AC73-F22B9193D286}">
      <dgm:prSet/>
      <dgm:spPr/>
      <dgm:t>
        <a:bodyPr/>
        <a:lstStyle/>
        <a:p>
          <a:r>
            <a:rPr lang="en-US" dirty="0" smtClean="0"/>
            <a:t>Measure Selection Worksheet</a:t>
          </a:r>
          <a:endParaRPr lang="en-US" dirty="0"/>
        </a:p>
      </dgm:t>
    </dgm:pt>
    <dgm:pt modelId="{1790BE90-8611-4F3F-8FB7-3A77B92C4D6B}" type="parTrans" cxnId="{52FAE146-95F1-423D-9B27-49A63EDB5865}">
      <dgm:prSet/>
      <dgm:spPr/>
      <dgm:t>
        <a:bodyPr/>
        <a:lstStyle/>
        <a:p>
          <a:endParaRPr lang="en-US"/>
        </a:p>
      </dgm:t>
    </dgm:pt>
    <dgm:pt modelId="{8085D482-11A1-4259-A358-9059C58F9238}" type="sibTrans" cxnId="{52FAE146-95F1-423D-9B27-49A63EDB5865}">
      <dgm:prSet/>
      <dgm:spPr/>
      <dgm:t>
        <a:bodyPr/>
        <a:lstStyle/>
        <a:p>
          <a:endParaRPr lang="en-US"/>
        </a:p>
      </dgm:t>
    </dgm:pt>
    <dgm:pt modelId="{9FDAF11F-7718-4D49-ACD3-B249090E7229}">
      <dgm:prSet/>
      <dgm:spPr/>
      <dgm:t>
        <a:bodyPr/>
        <a:lstStyle/>
        <a:p>
          <a:r>
            <a:rPr lang="en-US" dirty="0" smtClean="0"/>
            <a:t>Self-Assessment Checklist</a:t>
          </a:r>
          <a:endParaRPr lang="en-US" dirty="0"/>
        </a:p>
      </dgm:t>
    </dgm:pt>
    <dgm:pt modelId="{BB484729-0D88-435B-A5A5-4A302545FAC2}" type="parTrans" cxnId="{5627C27D-F0C3-4C7A-BC1E-03B100FCFD77}">
      <dgm:prSet/>
      <dgm:spPr/>
      <dgm:t>
        <a:bodyPr/>
        <a:lstStyle/>
        <a:p>
          <a:endParaRPr lang="en-US"/>
        </a:p>
      </dgm:t>
    </dgm:pt>
    <dgm:pt modelId="{2FB18520-A214-46E7-8EE4-16BEE176B49A}" type="sibTrans" cxnId="{5627C27D-F0C3-4C7A-BC1E-03B100FCFD77}">
      <dgm:prSet/>
      <dgm:spPr/>
      <dgm:t>
        <a:bodyPr/>
        <a:lstStyle/>
        <a:p>
          <a:endParaRPr lang="en-US"/>
        </a:p>
      </dgm:t>
    </dgm:pt>
    <dgm:pt modelId="{4BA06B7D-C65A-4FFE-8DF3-138C72BCAD62}">
      <dgm:prSet/>
      <dgm:spPr/>
      <dgm:t>
        <a:bodyPr/>
        <a:lstStyle/>
        <a:p>
          <a:r>
            <a:rPr lang="en-US" dirty="0" smtClean="0"/>
            <a:t>Performance Assessment</a:t>
          </a:r>
          <a:endParaRPr lang="en-US" dirty="0"/>
        </a:p>
      </dgm:t>
    </dgm:pt>
    <dgm:pt modelId="{32CAEECB-5F92-4278-81A0-0E3FF038EB95}" type="parTrans" cxnId="{66307627-EE4F-42BF-9750-067B2B54F056}">
      <dgm:prSet/>
      <dgm:spPr/>
      <dgm:t>
        <a:bodyPr/>
        <a:lstStyle/>
        <a:p>
          <a:endParaRPr lang="en-US"/>
        </a:p>
      </dgm:t>
    </dgm:pt>
    <dgm:pt modelId="{048A9CD5-6786-4ADD-8FE3-0D75F20D6ECE}" type="sibTrans" cxnId="{66307627-EE4F-42BF-9750-067B2B54F056}">
      <dgm:prSet/>
      <dgm:spPr/>
      <dgm:t>
        <a:bodyPr/>
        <a:lstStyle/>
        <a:p>
          <a:endParaRPr lang="en-US"/>
        </a:p>
      </dgm:t>
    </dgm:pt>
    <dgm:pt modelId="{DE861D3E-FD4F-4E41-B2DE-8CBE45D09D8F}">
      <dgm:prSet/>
      <dgm:spPr/>
      <dgm:t>
        <a:bodyPr/>
        <a:lstStyle/>
        <a:p>
          <a:r>
            <a:rPr lang="en-US" dirty="0" smtClean="0"/>
            <a:t>Today’s Focus:</a:t>
          </a:r>
          <a:endParaRPr lang="en-US" dirty="0"/>
        </a:p>
      </dgm:t>
    </dgm:pt>
    <dgm:pt modelId="{2D731D19-B9A9-425F-8B7B-8D32F8BD8E0C}" type="parTrans" cxnId="{7E06CABF-FF3F-4921-9BC9-26663CF0FF18}">
      <dgm:prSet/>
      <dgm:spPr/>
      <dgm:t>
        <a:bodyPr/>
        <a:lstStyle/>
        <a:p>
          <a:endParaRPr lang="en-US"/>
        </a:p>
      </dgm:t>
    </dgm:pt>
    <dgm:pt modelId="{858B8755-04AF-4488-AD85-71D93436122A}" type="sibTrans" cxnId="{7E06CABF-FF3F-4921-9BC9-26663CF0FF18}">
      <dgm:prSet/>
      <dgm:spPr/>
      <dgm:t>
        <a:bodyPr/>
        <a:lstStyle/>
        <a:p>
          <a:endParaRPr lang="en-US"/>
        </a:p>
      </dgm:t>
    </dgm:pt>
    <dgm:pt modelId="{79D1D3BE-4B15-49C1-A353-4C0BA636A913}">
      <dgm:prSet/>
      <dgm:spPr/>
      <dgm:t>
        <a:bodyPr/>
        <a:lstStyle/>
        <a:p>
          <a:r>
            <a:rPr lang="en-US" dirty="0" smtClean="0"/>
            <a:t>Measure Definition</a:t>
          </a:r>
          <a:endParaRPr lang="en-US" dirty="0"/>
        </a:p>
      </dgm:t>
    </dgm:pt>
    <dgm:pt modelId="{95A33F24-9EFE-4A20-A87F-08E3AA1CFE9F}" type="parTrans" cxnId="{75741764-04DE-4FE4-8468-1F01DA20A853}">
      <dgm:prSet/>
      <dgm:spPr/>
      <dgm:t>
        <a:bodyPr/>
        <a:lstStyle/>
        <a:p>
          <a:endParaRPr lang="en-US"/>
        </a:p>
      </dgm:t>
    </dgm:pt>
    <dgm:pt modelId="{0984907A-8A36-4D1F-9F03-F3D1401908EF}" type="sibTrans" cxnId="{75741764-04DE-4FE4-8468-1F01DA20A853}">
      <dgm:prSet/>
      <dgm:spPr/>
      <dgm:t>
        <a:bodyPr/>
        <a:lstStyle/>
        <a:p>
          <a:endParaRPr lang="en-US"/>
        </a:p>
      </dgm:t>
    </dgm:pt>
    <dgm:pt modelId="{94E482E6-4D28-489F-95A2-5F0C8AB68A6D}">
      <dgm:prSet/>
      <dgm:spPr/>
      <dgm:t>
        <a:bodyPr/>
        <a:lstStyle/>
        <a:p>
          <a:r>
            <a:rPr lang="en-US" dirty="0" smtClean="0"/>
            <a:t>Data Validation</a:t>
          </a:r>
          <a:endParaRPr lang="en-US" dirty="0"/>
        </a:p>
      </dgm:t>
    </dgm:pt>
    <dgm:pt modelId="{2ED8D63E-D81A-4269-8DA5-2B9CD9FBC5D2}" type="parTrans" cxnId="{33B4FDDF-B35E-4801-8236-4F2A8C470AF8}">
      <dgm:prSet/>
      <dgm:spPr/>
      <dgm:t>
        <a:bodyPr/>
        <a:lstStyle/>
        <a:p>
          <a:endParaRPr lang="en-US"/>
        </a:p>
      </dgm:t>
    </dgm:pt>
    <dgm:pt modelId="{45233AD5-4376-4E46-8AB6-CCB7FC86850A}" type="sibTrans" cxnId="{33B4FDDF-B35E-4801-8236-4F2A8C470AF8}">
      <dgm:prSet/>
      <dgm:spPr/>
      <dgm:t>
        <a:bodyPr/>
        <a:lstStyle/>
        <a:p>
          <a:endParaRPr lang="en-US"/>
        </a:p>
      </dgm:t>
    </dgm:pt>
    <dgm:pt modelId="{70AB924E-6C48-4FCF-896F-D1EB970ECD80}">
      <dgm:prSet/>
      <dgm:spPr/>
      <dgm:t>
        <a:bodyPr/>
        <a:lstStyle/>
        <a:p>
          <a:endParaRPr lang="en-US" dirty="0"/>
        </a:p>
      </dgm:t>
    </dgm:pt>
    <dgm:pt modelId="{F2E09492-F10D-4D28-BB79-E98459FB08BA}" type="parTrans" cxnId="{6AF81C76-089D-46F0-AAD3-F13A7E673A6E}">
      <dgm:prSet/>
      <dgm:spPr/>
      <dgm:t>
        <a:bodyPr/>
        <a:lstStyle/>
        <a:p>
          <a:endParaRPr lang="en-US"/>
        </a:p>
      </dgm:t>
    </dgm:pt>
    <dgm:pt modelId="{26F21879-DB30-4BFD-9360-2077E824225B}" type="sibTrans" cxnId="{6AF81C76-089D-46F0-AAD3-F13A7E673A6E}">
      <dgm:prSet/>
      <dgm:spPr/>
      <dgm:t>
        <a:bodyPr/>
        <a:lstStyle/>
        <a:p>
          <a:endParaRPr lang="en-US"/>
        </a:p>
      </dgm:t>
    </dgm:pt>
    <dgm:pt modelId="{7B60E75E-0426-4A7D-A193-60433F9C665C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Performance Measure Template</a:t>
          </a:r>
          <a:endParaRPr lang="en-US" dirty="0">
            <a:solidFill>
              <a:schemeClr val="tx1"/>
            </a:solidFill>
          </a:endParaRPr>
        </a:p>
      </dgm:t>
    </dgm:pt>
    <dgm:pt modelId="{5C477E43-94B9-4EFA-89A8-66396AF131B0}" type="parTrans" cxnId="{7538C07B-8230-4D1C-80C7-59538583A849}">
      <dgm:prSet/>
      <dgm:spPr/>
      <dgm:t>
        <a:bodyPr/>
        <a:lstStyle/>
        <a:p>
          <a:endParaRPr lang="en-US"/>
        </a:p>
      </dgm:t>
    </dgm:pt>
    <dgm:pt modelId="{98A62E42-465F-4760-B590-89C8136B7D3F}" type="sibTrans" cxnId="{7538C07B-8230-4D1C-80C7-59538583A849}">
      <dgm:prSet/>
      <dgm:spPr/>
      <dgm:t>
        <a:bodyPr/>
        <a:lstStyle/>
        <a:p>
          <a:endParaRPr lang="en-US"/>
        </a:p>
      </dgm:t>
    </dgm:pt>
    <dgm:pt modelId="{817381BF-3608-4FF5-9269-DACCF4E27C05}" type="pres">
      <dgm:prSet presAssocID="{D5569E64-06EF-4757-8C49-B600F2C2B3D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7D7073-44AC-487C-9829-0F7B1CD919FB}" type="pres">
      <dgm:prSet presAssocID="{89219ABF-9E58-4180-8880-294147188CA1}" presName="parentLin" presStyleCnt="0"/>
      <dgm:spPr/>
      <dgm:t>
        <a:bodyPr/>
        <a:lstStyle/>
        <a:p>
          <a:endParaRPr lang="en-US"/>
        </a:p>
      </dgm:t>
    </dgm:pt>
    <dgm:pt modelId="{F73B1FAB-E78D-44D1-9782-B4A608E06512}" type="pres">
      <dgm:prSet presAssocID="{89219ABF-9E58-4180-8880-294147188CA1}" presName="parentLeftMargin" presStyleLbl="node1" presStyleIdx="0" presStyleCnt="2" custScaleX="97309" custScaleY="88372" custLinFactX="1158" custLinFactY="-54378" custLinFactNeighborX="100000" custLinFactNeighborY="-100000"/>
      <dgm:spPr/>
      <dgm:t>
        <a:bodyPr/>
        <a:lstStyle/>
        <a:p>
          <a:endParaRPr lang="en-US"/>
        </a:p>
      </dgm:t>
    </dgm:pt>
    <dgm:pt modelId="{D36D856E-FB26-4797-ABDC-51E18D1ED7B2}" type="pres">
      <dgm:prSet presAssocID="{89219ABF-9E58-4180-8880-294147188C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0E377-1EC6-4D24-B319-7CA9AAE317A8}" type="pres">
      <dgm:prSet presAssocID="{89219ABF-9E58-4180-8880-294147188CA1}" presName="negativeSpace" presStyleCnt="0"/>
      <dgm:spPr/>
      <dgm:t>
        <a:bodyPr/>
        <a:lstStyle/>
        <a:p>
          <a:endParaRPr lang="en-US"/>
        </a:p>
      </dgm:t>
    </dgm:pt>
    <dgm:pt modelId="{F1FC5655-E300-475D-BF4C-108F5C0F869C}" type="pres">
      <dgm:prSet presAssocID="{89219ABF-9E58-4180-8880-294147188CA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12D60-59F7-4872-AA5F-6396C43A435F}" type="pres">
      <dgm:prSet presAssocID="{64EBA1FA-F444-4D8C-B161-EAE275FD0473}" presName="spaceBetweenRectangles" presStyleCnt="0"/>
      <dgm:spPr/>
      <dgm:t>
        <a:bodyPr/>
        <a:lstStyle/>
        <a:p>
          <a:endParaRPr lang="en-US"/>
        </a:p>
      </dgm:t>
    </dgm:pt>
    <dgm:pt modelId="{8F9BB570-6081-4049-99B7-69B902F926C6}" type="pres">
      <dgm:prSet presAssocID="{DE861D3E-FD4F-4E41-B2DE-8CBE45D09D8F}" presName="parentLin" presStyleCnt="0"/>
      <dgm:spPr/>
      <dgm:t>
        <a:bodyPr/>
        <a:lstStyle/>
        <a:p>
          <a:endParaRPr lang="en-US"/>
        </a:p>
      </dgm:t>
    </dgm:pt>
    <dgm:pt modelId="{FA6A071D-3317-4CD5-BCBB-970557AD635C}" type="pres">
      <dgm:prSet presAssocID="{DE861D3E-FD4F-4E41-B2DE-8CBE45D09D8F}" presName="parentLeftMargin" presStyleLbl="node1" presStyleIdx="0" presStyleCnt="2" custScaleX="97418" custScaleY="88502" custLinFactY="-9426" custLinFactNeighborX="-30581" custLinFactNeighborY="-100000"/>
      <dgm:spPr/>
      <dgm:t>
        <a:bodyPr/>
        <a:lstStyle/>
        <a:p>
          <a:endParaRPr lang="en-US"/>
        </a:p>
      </dgm:t>
    </dgm:pt>
    <dgm:pt modelId="{0F8F3E17-B7E1-4D66-B009-A3610EC700F3}" type="pres">
      <dgm:prSet presAssocID="{DE861D3E-FD4F-4E41-B2DE-8CBE45D09D8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14FF93-9D69-4FEA-A084-E3A37CEEC2FA}" type="pres">
      <dgm:prSet presAssocID="{DE861D3E-FD4F-4E41-B2DE-8CBE45D09D8F}" presName="negativeSpace" presStyleCnt="0"/>
      <dgm:spPr/>
      <dgm:t>
        <a:bodyPr/>
        <a:lstStyle/>
        <a:p>
          <a:endParaRPr lang="en-US"/>
        </a:p>
      </dgm:t>
    </dgm:pt>
    <dgm:pt modelId="{73E5F847-04A8-45BA-BAEA-609D26EF425D}" type="pres">
      <dgm:prSet presAssocID="{DE861D3E-FD4F-4E41-B2DE-8CBE45D09D8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51BEB6-AE16-446E-B9F2-79DE0FF8246B}" type="presOf" srcId="{70AB924E-6C48-4FCF-896F-D1EB970ECD80}" destId="{F1FC5655-E300-475D-BF4C-108F5C0F869C}" srcOrd="0" destOrd="4" presId="urn:microsoft.com/office/officeart/2005/8/layout/list1"/>
    <dgm:cxn modelId="{00E535B5-9289-4EED-9CB9-E40E7C97AF4E}" type="presOf" srcId="{94E482E6-4D28-489F-95A2-5F0C8AB68A6D}" destId="{73E5F847-04A8-45BA-BAEA-609D26EF425D}" srcOrd="0" destOrd="1" presId="urn:microsoft.com/office/officeart/2005/8/layout/list1"/>
    <dgm:cxn modelId="{52FAE146-95F1-423D-9B27-49A63EDB5865}" srcId="{89219ABF-9E58-4180-8880-294147188CA1}" destId="{85E89B2B-45FA-41C0-AC73-F22B9193D286}" srcOrd="0" destOrd="0" parTransId="{1790BE90-8611-4F3F-8FB7-3A77B92C4D6B}" sibTransId="{8085D482-11A1-4259-A358-9059C58F9238}"/>
    <dgm:cxn modelId="{7E06CABF-FF3F-4921-9BC9-26663CF0FF18}" srcId="{D5569E64-06EF-4757-8C49-B600F2C2B3D9}" destId="{DE861D3E-FD4F-4E41-B2DE-8CBE45D09D8F}" srcOrd="1" destOrd="0" parTransId="{2D731D19-B9A9-425F-8B7B-8D32F8BD8E0C}" sibTransId="{858B8755-04AF-4488-AD85-71D93436122A}"/>
    <dgm:cxn modelId="{278686E0-ED18-4918-A3A6-40587FFBFDF1}" type="presOf" srcId="{85E89B2B-45FA-41C0-AC73-F22B9193D286}" destId="{F1FC5655-E300-475D-BF4C-108F5C0F869C}" srcOrd="0" destOrd="0" presId="urn:microsoft.com/office/officeart/2005/8/layout/list1"/>
    <dgm:cxn modelId="{9A58C171-3BBD-4231-9EE5-2F453AC92D24}" type="presOf" srcId="{79D1D3BE-4B15-49C1-A353-4C0BA636A913}" destId="{73E5F847-04A8-45BA-BAEA-609D26EF425D}" srcOrd="0" destOrd="0" presId="urn:microsoft.com/office/officeart/2005/8/layout/list1"/>
    <dgm:cxn modelId="{75741764-04DE-4FE4-8468-1F01DA20A853}" srcId="{DE861D3E-FD4F-4E41-B2DE-8CBE45D09D8F}" destId="{79D1D3BE-4B15-49C1-A353-4C0BA636A913}" srcOrd="0" destOrd="0" parTransId="{95A33F24-9EFE-4A20-A87F-08E3AA1CFE9F}" sibTransId="{0984907A-8A36-4D1F-9F03-F3D1401908EF}"/>
    <dgm:cxn modelId="{7192AF27-9E4B-4B73-BDA3-C9352B348CA4}" type="presOf" srcId="{89219ABF-9E58-4180-8880-294147188CA1}" destId="{F73B1FAB-E78D-44D1-9782-B4A608E06512}" srcOrd="0" destOrd="0" presId="urn:microsoft.com/office/officeart/2005/8/layout/list1"/>
    <dgm:cxn modelId="{BD9ED51F-9C66-42A9-8983-78F3FC30C72D}" type="presOf" srcId="{89219ABF-9E58-4180-8880-294147188CA1}" destId="{D36D856E-FB26-4797-ABDC-51E18D1ED7B2}" srcOrd="1" destOrd="0" presId="urn:microsoft.com/office/officeart/2005/8/layout/list1"/>
    <dgm:cxn modelId="{7538C07B-8230-4D1C-80C7-59538583A849}" srcId="{89219ABF-9E58-4180-8880-294147188CA1}" destId="{7B60E75E-0426-4A7D-A193-60433F9C665C}" srcOrd="1" destOrd="0" parTransId="{5C477E43-94B9-4EFA-89A8-66396AF131B0}" sibTransId="{98A62E42-465F-4760-B590-89C8136B7D3F}"/>
    <dgm:cxn modelId="{5627C27D-F0C3-4C7A-BC1E-03B100FCFD77}" srcId="{89219ABF-9E58-4180-8880-294147188CA1}" destId="{9FDAF11F-7718-4D49-ACD3-B249090E7229}" srcOrd="2" destOrd="0" parTransId="{BB484729-0D88-435B-A5A5-4A302545FAC2}" sibTransId="{2FB18520-A214-46E7-8EE4-16BEE176B49A}"/>
    <dgm:cxn modelId="{33B4FDDF-B35E-4801-8236-4F2A8C470AF8}" srcId="{DE861D3E-FD4F-4E41-B2DE-8CBE45D09D8F}" destId="{94E482E6-4D28-489F-95A2-5F0C8AB68A6D}" srcOrd="1" destOrd="0" parTransId="{2ED8D63E-D81A-4269-8DA5-2B9CD9FBC5D2}" sibTransId="{45233AD5-4376-4E46-8AB6-CCB7FC86850A}"/>
    <dgm:cxn modelId="{6B38BCDD-1BC1-403B-B785-1282622D43A1}" type="presOf" srcId="{7B60E75E-0426-4A7D-A193-60433F9C665C}" destId="{F1FC5655-E300-475D-BF4C-108F5C0F869C}" srcOrd="0" destOrd="1" presId="urn:microsoft.com/office/officeart/2005/8/layout/list1"/>
    <dgm:cxn modelId="{35F0F0BD-C214-436B-9746-C7D7DAE29D3F}" type="presOf" srcId="{DE861D3E-FD4F-4E41-B2DE-8CBE45D09D8F}" destId="{0F8F3E17-B7E1-4D66-B009-A3610EC700F3}" srcOrd="1" destOrd="0" presId="urn:microsoft.com/office/officeart/2005/8/layout/list1"/>
    <dgm:cxn modelId="{D3FBD0B9-989F-4E38-95B3-5ED770B94D4B}" type="presOf" srcId="{D5569E64-06EF-4757-8C49-B600F2C2B3D9}" destId="{817381BF-3608-4FF5-9269-DACCF4E27C05}" srcOrd="0" destOrd="0" presId="urn:microsoft.com/office/officeart/2005/8/layout/list1"/>
    <dgm:cxn modelId="{6AF81C76-089D-46F0-AAD3-F13A7E673A6E}" srcId="{89219ABF-9E58-4180-8880-294147188CA1}" destId="{70AB924E-6C48-4FCF-896F-D1EB970ECD80}" srcOrd="4" destOrd="0" parTransId="{F2E09492-F10D-4D28-BB79-E98459FB08BA}" sibTransId="{26F21879-DB30-4BFD-9360-2077E824225B}"/>
    <dgm:cxn modelId="{ED3891BF-1355-40B2-8A78-70E56062E91B}" srcId="{D5569E64-06EF-4757-8C49-B600F2C2B3D9}" destId="{89219ABF-9E58-4180-8880-294147188CA1}" srcOrd="0" destOrd="0" parTransId="{DA7DA104-3741-4D42-B7FA-6FE2601485C5}" sibTransId="{64EBA1FA-F444-4D8C-B161-EAE275FD0473}"/>
    <dgm:cxn modelId="{9DC76BC3-2E7F-4C60-B9BE-6D99CC8325B1}" type="presOf" srcId="{9FDAF11F-7718-4D49-ACD3-B249090E7229}" destId="{F1FC5655-E300-475D-BF4C-108F5C0F869C}" srcOrd="0" destOrd="2" presId="urn:microsoft.com/office/officeart/2005/8/layout/list1"/>
    <dgm:cxn modelId="{017849E5-9F97-4E39-892A-DDB4F45F6B4A}" type="presOf" srcId="{DE861D3E-FD4F-4E41-B2DE-8CBE45D09D8F}" destId="{FA6A071D-3317-4CD5-BCBB-970557AD635C}" srcOrd="0" destOrd="0" presId="urn:microsoft.com/office/officeart/2005/8/layout/list1"/>
    <dgm:cxn modelId="{66307627-EE4F-42BF-9750-067B2B54F056}" srcId="{89219ABF-9E58-4180-8880-294147188CA1}" destId="{4BA06B7D-C65A-4FFE-8DF3-138C72BCAD62}" srcOrd="3" destOrd="0" parTransId="{32CAEECB-5F92-4278-81A0-0E3FF038EB95}" sibTransId="{048A9CD5-6786-4ADD-8FE3-0D75F20D6ECE}"/>
    <dgm:cxn modelId="{52FA1B08-B7A5-4935-9381-8A383445CFF7}" type="presOf" srcId="{4BA06B7D-C65A-4FFE-8DF3-138C72BCAD62}" destId="{F1FC5655-E300-475D-BF4C-108F5C0F869C}" srcOrd="0" destOrd="3" presId="urn:microsoft.com/office/officeart/2005/8/layout/list1"/>
    <dgm:cxn modelId="{6466BA42-0EF7-47CE-97AA-B3E796E78167}" type="presParOf" srcId="{817381BF-3608-4FF5-9269-DACCF4E27C05}" destId="{527D7073-44AC-487C-9829-0F7B1CD919FB}" srcOrd="0" destOrd="0" presId="urn:microsoft.com/office/officeart/2005/8/layout/list1"/>
    <dgm:cxn modelId="{56074B0A-E8E6-4F45-A3EF-D5CC4313751C}" type="presParOf" srcId="{527D7073-44AC-487C-9829-0F7B1CD919FB}" destId="{F73B1FAB-E78D-44D1-9782-B4A608E06512}" srcOrd="0" destOrd="0" presId="urn:microsoft.com/office/officeart/2005/8/layout/list1"/>
    <dgm:cxn modelId="{1402F392-138A-4648-81DC-5A9116FE7BA8}" type="presParOf" srcId="{527D7073-44AC-487C-9829-0F7B1CD919FB}" destId="{D36D856E-FB26-4797-ABDC-51E18D1ED7B2}" srcOrd="1" destOrd="0" presId="urn:microsoft.com/office/officeart/2005/8/layout/list1"/>
    <dgm:cxn modelId="{F45C7DE4-94D6-4D1A-948B-22CDB8A87DFE}" type="presParOf" srcId="{817381BF-3608-4FF5-9269-DACCF4E27C05}" destId="{4A70E377-1EC6-4D24-B319-7CA9AAE317A8}" srcOrd="1" destOrd="0" presId="urn:microsoft.com/office/officeart/2005/8/layout/list1"/>
    <dgm:cxn modelId="{71A03C09-5697-413B-A2E6-CCDA5C82FF02}" type="presParOf" srcId="{817381BF-3608-4FF5-9269-DACCF4E27C05}" destId="{F1FC5655-E300-475D-BF4C-108F5C0F869C}" srcOrd="2" destOrd="0" presId="urn:microsoft.com/office/officeart/2005/8/layout/list1"/>
    <dgm:cxn modelId="{72AFA424-1188-4266-BD2A-2C4A695ABE0E}" type="presParOf" srcId="{817381BF-3608-4FF5-9269-DACCF4E27C05}" destId="{19B12D60-59F7-4872-AA5F-6396C43A435F}" srcOrd="3" destOrd="0" presId="urn:microsoft.com/office/officeart/2005/8/layout/list1"/>
    <dgm:cxn modelId="{72227B14-B843-4886-8380-7A9FF69F4A9A}" type="presParOf" srcId="{817381BF-3608-4FF5-9269-DACCF4E27C05}" destId="{8F9BB570-6081-4049-99B7-69B902F926C6}" srcOrd="4" destOrd="0" presId="urn:microsoft.com/office/officeart/2005/8/layout/list1"/>
    <dgm:cxn modelId="{5FE7B4F5-F029-4877-BAD9-735DE448BC02}" type="presParOf" srcId="{8F9BB570-6081-4049-99B7-69B902F926C6}" destId="{FA6A071D-3317-4CD5-BCBB-970557AD635C}" srcOrd="0" destOrd="0" presId="urn:microsoft.com/office/officeart/2005/8/layout/list1"/>
    <dgm:cxn modelId="{A6446445-407E-4153-A37D-AC415E2C6FE1}" type="presParOf" srcId="{8F9BB570-6081-4049-99B7-69B902F926C6}" destId="{0F8F3E17-B7E1-4D66-B009-A3610EC700F3}" srcOrd="1" destOrd="0" presId="urn:microsoft.com/office/officeart/2005/8/layout/list1"/>
    <dgm:cxn modelId="{98E4950C-CFCF-4F89-901D-D4261059CD48}" type="presParOf" srcId="{817381BF-3608-4FF5-9269-DACCF4E27C05}" destId="{CE14FF93-9D69-4FEA-A084-E3A37CEEC2FA}" srcOrd="5" destOrd="0" presId="urn:microsoft.com/office/officeart/2005/8/layout/list1"/>
    <dgm:cxn modelId="{8AB9B26B-C9EB-45B6-B1A8-53723F77069C}" type="presParOf" srcId="{817381BF-3608-4FF5-9269-DACCF4E27C05}" destId="{73E5F847-04A8-45BA-BAEA-609D26EF425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 dirty="0" smtClean="0"/>
            <a:t>Choosing the Right Measures</a:t>
          </a:r>
          <a:endParaRPr lang="en-US" dirty="0"/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60262B5-5BE3-4506-8ECE-DA5ACD10F63B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/>
            <a:t>Relevant</a:t>
          </a:r>
          <a:endParaRPr lang="en-US" dirty="0"/>
        </a:p>
      </dgm:t>
    </dgm:pt>
    <dgm:pt modelId="{6BE81474-42A4-4318-BC2A-6554A30C2620}" type="parTrans" cxnId="{0ADF63F9-4AA1-436B-A525-1F71B49FF67C}">
      <dgm:prSet/>
      <dgm:spPr/>
      <dgm:t>
        <a:bodyPr/>
        <a:lstStyle/>
        <a:p>
          <a:endParaRPr lang="en-US"/>
        </a:p>
      </dgm:t>
    </dgm:pt>
    <dgm:pt modelId="{56AF82C9-328F-4323-A2B2-B1B8E5102A32}" type="sibTrans" cxnId="{0ADF63F9-4AA1-436B-A525-1F71B49FF67C}">
      <dgm:prSet/>
      <dgm:spPr/>
      <dgm:t>
        <a:bodyPr/>
        <a:lstStyle/>
        <a:p>
          <a:endParaRPr lang="en-US"/>
        </a:p>
      </dgm:t>
    </dgm:pt>
    <dgm:pt modelId="{2DBE1934-ED44-4712-8584-171C0FD88473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/>
            <a:t>Meaningful</a:t>
          </a:r>
          <a:endParaRPr lang="en-US" dirty="0"/>
        </a:p>
      </dgm:t>
    </dgm:pt>
    <dgm:pt modelId="{C8575B9D-B947-4A5C-A0C3-D1CFFD626F48}" type="parTrans" cxnId="{9F4D898A-3D0E-4960-98D6-32BF9943CC3A}">
      <dgm:prSet/>
      <dgm:spPr/>
    </dgm:pt>
    <dgm:pt modelId="{D7DB308A-5D06-4DDB-9912-BDA4B0F3C6E6}" type="sibTrans" cxnId="{9F4D898A-3D0E-4960-98D6-32BF9943CC3A}">
      <dgm:prSet/>
      <dgm:spPr/>
    </dgm:pt>
    <dgm:pt modelId="{0CE0CEB5-E173-4822-9819-CB1A603D3689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/>
            <a:t>Clear</a:t>
          </a:r>
          <a:endParaRPr lang="en-US" dirty="0"/>
        </a:p>
      </dgm:t>
    </dgm:pt>
    <dgm:pt modelId="{22876CD1-02C7-4E06-B6BA-73FA75BA5A87}" type="parTrans" cxnId="{B5B0AAA0-9DE1-476A-B0B9-8DB7A4656F34}">
      <dgm:prSet/>
      <dgm:spPr/>
    </dgm:pt>
    <dgm:pt modelId="{31135380-D26D-4B03-A61E-DC1B15DB310E}" type="sibTrans" cxnId="{B5B0AAA0-9DE1-476A-B0B9-8DB7A4656F34}">
      <dgm:prSet/>
      <dgm:spPr/>
    </dgm:pt>
    <dgm:pt modelId="{90420EA2-42D3-4514-BE2A-2ECF14ECCA21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/>
            <a:t>Valid</a:t>
          </a:r>
          <a:endParaRPr lang="en-US" dirty="0"/>
        </a:p>
      </dgm:t>
    </dgm:pt>
    <dgm:pt modelId="{AFD041AB-0006-432E-A309-A6234EFFCC23}" type="parTrans" cxnId="{ADC339C5-56C4-412D-8481-079172A2DD8C}">
      <dgm:prSet/>
      <dgm:spPr/>
    </dgm:pt>
    <dgm:pt modelId="{415BF849-FB37-4FE9-B190-37E5DE1D37BF}" type="sibTrans" cxnId="{ADC339C5-56C4-412D-8481-079172A2DD8C}">
      <dgm:prSet/>
      <dgm:spPr/>
    </dgm:pt>
    <dgm:pt modelId="{FDAC8068-54CB-4423-9C5B-2B41F5A60919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dirty="0" smtClean="0"/>
            <a:t>Comprehensive</a:t>
          </a:r>
          <a:endParaRPr lang="en-US" dirty="0"/>
        </a:p>
      </dgm:t>
    </dgm:pt>
    <dgm:pt modelId="{19CFDCDF-4564-4E8D-9D79-CC0555B039FD}" type="parTrans" cxnId="{8C9D6023-97E7-4293-BB92-E3C3AEF29447}">
      <dgm:prSet/>
      <dgm:spPr/>
    </dgm:pt>
    <dgm:pt modelId="{ED55D53D-2906-4599-BD3E-E5A24C03E52D}" type="sibTrans" cxnId="{8C9D6023-97E7-4293-BB92-E3C3AEF29447}">
      <dgm:prSet/>
      <dgm:spPr/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71DD22-07A9-437D-AA7D-EA7E35DCB0A3}" type="pres">
      <dgm:prSet presAssocID="{3A572575-EEFE-40E7-A3DC-8D1B9DD2D5BA}" presName="linNode" presStyleCnt="0"/>
      <dgm:spPr/>
      <dgm:t>
        <a:bodyPr/>
        <a:lstStyle/>
        <a:p>
          <a:endParaRPr lang="en-US"/>
        </a:p>
      </dgm:t>
    </dgm:pt>
    <dgm:pt modelId="{53DE6E37-225E-4CD4-AF53-4822D2A2B63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6EB84-744E-4FE0-B65F-88A8637AFFF4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DF63F9-4AA1-436B-A525-1F71B49FF67C}" srcId="{3A572575-EEFE-40E7-A3DC-8D1B9DD2D5BA}" destId="{060262B5-5BE3-4506-8ECE-DA5ACD10F63B}" srcOrd="0" destOrd="0" parTransId="{6BE81474-42A4-4318-BC2A-6554A30C2620}" sibTransId="{56AF82C9-328F-4323-A2B2-B1B8E5102A32}"/>
    <dgm:cxn modelId="{434003AD-AC77-456C-9AA4-E0F5DFA52C74}" type="presOf" srcId="{060262B5-5BE3-4506-8ECE-DA5ACD10F63B}" destId="{F7D6EB84-744E-4FE0-B65F-88A8637AFFF4}" srcOrd="0" destOrd="0" presId="urn:microsoft.com/office/officeart/2005/8/layout/vList5"/>
    <dgm:cxn modelId="{9F4D898A-3D0E-4960-98D6-32BF9943CC3A}" srcId="{3A572575-EEFE-40E7-A3DC-8D1B9DD2D5BA}" destId="{2DBE1934-ED44-4712-8584-171C0FD88473}" srcOrd="2" destOrd="0" parTransId="{C8575B9D-B947-4A5C-A0C3-D1CFFD626F48}" sibTransId="{D7DB308A-5D06-4DDB-9912-BDA4B0F3C6E6}"/>
    <dgm:cxn modelId="{1BF26445-0A5D-4C81-8497-13C312F8C907}" type="presOf" srcId="{90420EA2-42D3-4514-BE2A-2ECF14ECCA21}" destId="{F7D6EB84-744E-4FE0-B65F-88A8637AFFF4}" srcOrd="0" destOrd="4" presId="urn:microsoft.com/office/officeart/2005/8/layout/vList5"/>
    <dgm:cxn modelId="{F62BFB7D-71A4-4C38-9636-6AFB7DEFF351}" type="presOf" srcId="{0CE0CEB5-E173-4822-9819-CB1A603D3689}" destId="{F7D6EB84-744E-4FE0-B65F-88A8637AFFF4}" srcOrd="0" destOrd="3" presId="urn:microsoft.com/office/officeart/2005/8/layout/vList5"/>
    <dgm:cxn modelId="{B5B0AAA0-9DE1-476A-B0B9-8DB7A4656F34}" srcId="{3A572575-EEFE-40E7-A3DC-8D1B9DD2D5BA}" destId="{0CE0CEB5-E173-4822-9819-CB1A603D3689}" srcOrd="3" destOrd="0" parTransId="{22876CD1-02C7-4E06-B6BA-73FA75BA5A87}" sibTransId="{31135380-D26D-4B03-A61E-DC1B15DB310E}"/>
    <dgm:cxn modelId="{887FC7BC-CF0F-4DEB-B40E-166464D0DDD6}" type="presOf" srcId="{2DBE1934-ED44-4712-8584-171C0FD88473}" destId="{F7D6EB84-744E-4FE0-B65F-88A8637AFFF4}" srcOrd="0" destOrd="2" presId="urn:microsoft.com/office/officeart/2005/8/layout/vList5"/>
    <dgm:cxn modelId="{312A8DC3-97C5-47A9-B9D6-483380465F3E}" type="presOf" srcId="{FDAC8068-54CB-4423-9C5B-2B41F5A60919}" destId="{F7D6EB84-744E-4FE0-B65F-88A8637AFFF4}" srcOrd="0" destOrd="1" presId="urn:microsoft.com/office/officeart/2005/8/layout/vList5"/>
    <dgm:cxn modelId="{1A68DA5A-62B0-448C-8526-969A8C043022}" type="presOf" srcId="{3A572575-EEFE-40E7-A3DC-8D1B9DD2D5BA}" destId="{53DE6E37-225E-4CD4-AF53-4822D2A2B630}" srcOrd="0" destOrd="0" presId="urn:microsoft.com/office/officeart/2005/8/layout/vList5"/>
    <dgm:cxn modelId="{ADC339C5-56C4-412D-8481-079172A2DD8C}" srcId="{3A572575-EEFE-40E7-A3DC-8D1B9DD2D5BA}" destId="{90420EA2-42D3-4514-BE2A-2ECF14ECCA21}" srcOrd="4" destOrd="0" parTransId="{AFD041AB-0006-432E-A309-A6234EFFCC23}" sibTransId="{415BF849-FB37-4FE9-B190-37E5DE1D37BF}"/>
    <dgm:cxn modelId="{8C9D6023-97E7-4293-BB92-E3C3AEF29447}" srcId="{3A572575-EEFE-40E7-A3DC-8D1B9DD2D5BA}" destId="{FDAC8068-54CB-4423-9C5B-2B41F5A60919}" srcOrd="1" destOrd="0" parTransId="{19CFDCDF-4564-4E8D-9D79-CC0555B039FD}" sibTransId="{ED55D53D-2906-4599-BD3E-E5A24C03E52D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4754EE3D-C1E8-4B17-938B-9A7EE14F4380}" type="presOf" srcId="{CB4781F4-1187-47D8-9C1C-2B716F11FEF0}" destId="{B7C80494-4119-4F28-BF18-F26F53EF46B3}" srcOrd="0" destOrd="0" presId="urn:microsoft.com/office/officeart/2005/8/layout/vList5"/>
    <dgm:cxn modelId="{BB7FA164-A9D0-47AA-8E62-6BF1122046A9}" type="presParOf" srcId="{B7C80494-4119-4F28-BF18-F26F53EF46B3}" destId="{C071DD22-07A9-437D-AA7D-EA7E35DCB0A3}" srcOrd="0" destOrd="0" presId="urn:microsoft.com/office/officeart/2005/8/layout/vList5"/>
    <dgm:cxn modelId="{9AAB46B6-7A14-4D07-8D36-25AB941146FD}" type="presParOf" srcId="{C071DD22-07A9-437D-AA7D-EA7E35DCB0A3}" destId="{53DE6E37-225E-4CD4-AF53-4822D2A2B630}" srcOrd="0" destOrd="0" presId="urn:microsoft.com/office/officeart/2005/8/layout/vList5"/>
    <dgm:cxn modelId="{29164AC5-26A2-40E4-8E71-A419CD129ADE}" type="presParOf" srcId="{C071DD22-07A9-437D-AA7D-EA7E35DCB0A3}" destId="{F7D6EB84-744E-4FE0-B65F-88A8637AFF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6BF8BD-86B1-462B-A655-3BC2924A473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170C65-CAC5-4F7C-9866-5D9A82FB4B3B}">
      <dgm:prSet phldrT="[Text]"/>
      <dgm:spPr/>
      <dgm:t>
        <a:bodyPr/>
        <a:lstStyle/>
        <a:p>
          <a:r>
            <a:rPr lang="en-US" dirty="0" smtClean="0"/>
            <a:t>The Joint Budget Office Team recently reviewed select program performance measures:</a:t>
          </a:r>
          <a:endParaRPr lang="en-US" dirty="0"/>
        </a:p>
      </dgm:t>
    </dgm:pt>
    <dgm:pt modelId="{AB09761A-1D9A-4CB7-8F87-AE395D3E9965}" type="parTrans" cxnId="{DBAFB11F-B94E-471E-85F4-816E2C7215C9}">
      <dgm:prSet/>
      <dgm:spPr/>
      <dgm:t>
        <a:bodyPr/>
        <a:lstStyle/>
        <a:p>
          <a:endParaRPr lang="en-US"/>
        </a:p>
      </dgm:t>
    </dgm:pt>
    <dgm:pt modelId="{1E639666-DA82-4471-9D34-10E8013ADF99}" type="sibTrans" cxnId="{DBAFB11F-B94E-471E-85F4-816E2C7215C9}">
      <dgm:prSet/>
      <dgm:spPr/>
      <dgm:t>
        <a:bodyPr/>
        <a:lstStyle/>
        <a:p>
          <a:endParaRPr lang="en-US"/>
        </a:p>
      </dgm:t>
    </dgm:pt>
    <dgm:pt modelId="{F9A66BBB-464D-41DA-9F73-B2CAA2E78B48}">
      <dgm:prSet phldrT="[Text]"/>
      <dgm:spPr/>
      <dgm:t>
        <a:bodyPr/>
        <a:lstStyle/>
        <a:p>
          <a:r>
            <a:rPr lang="en-US" dirty="0" smtClean="0"/>
            <a:t>2013 Budget Team Review</a:t>
          </a:r>
          <a:endParaRPr lang="en-US" dirty="0"/>
        </a:p>
      </dgm:t>
    </dgm:pt>
    <dgm:pt modelId="{8D8535A3-2F05-46A7-9891-FE517EFC908C}" type="parTrans" cxnId="{F35B4619-EEF8-43C3-8B62-5B5340F13D9D}">
      <dgm:prSet/>
      <dgm:spPr/>
      <dgm:t>
        <a:bodyPr/>
        <a:lstStyle/>
        <a:p>
          <a:endParaRPr lang="en-US"/>
        </a:p>
      </dgm:t>
    </dgm:pt>
    <dgm:pt modelId="{A37827C2-5450-4889-B668-C180514CF686}" type="sibTrans" cxnId="{F35B4619-EEF8-43C3-8B62-5B5340F13D9D}">
      <dgm:prSet/>
      <dgm:spPr/>
      <dgm:t>
        <a:bodyPr/>
        <a:lstStyle/>
        <a:p>
          <a:endParaRPr lang="en-US"/>
        </a:p>
      </dgm:t>
    </dgm:pt>
    <dgm:pt modelId="{4CE84FDA-FA89-469A-907E-BF3933C15010}">
      <dgm:prSet phldrT="[Text]"/>
      <dgm:spPr/>
      <dgm:t>
        <a:bodyPr/>
        <a:lstStyle/>
        <a:p>
          <a:r>
            <a:rPr lang="en-US" dirty="0" smtClean="0"/>
            <a:t>2013 Zero-Based Budgeting (ZBB) Review</a:t>
          </a:r>
          <a:endParaRPr lang="en-US" dirty="0"/>
        </a:p>
      </dgm:t>
    </dgm:pt>
    <dgm:pt modelId="{EC4E37E1-EBE9-421C-8815-FEB48B239E35}" type="parTrans" cxnId="{427C9A86-A7C7-4F86-96BC-F79C1DCA9E1D}">
      <dgm:prSet/>
      <dgm:spPr/>
      <dgm:t>
        <a:bodyPr/>
        <a:lstStyle/>
        <a:p>
          <a:endParaRPr lang="en-US"/>
        </a:p>
      </dgm:t>
    </dgm:pt>
    <dgm:pt modelId="{34E4AEA2-DB8A-4F0B-B098-4E7F5FE4BFB3}" type="sibTrans" cxnId="{427C9A86-A7C7-4F86-96BC-F79C1DCA9E1D}">
      <dgm:prSet/>
      <dgm:spPr/>
      <dgm:t>
        <a:bodyPr/>
        <a:lstStyle/>
        <a:p>
          <a:endParaRPr lang="en-US"/>
        </a:p>
      </dgm:t>
    </dgm:pt>
    <dgm:pt modelId="{5D1029E7-F804-458B-BA87-40A27B785D8F}">
      <dgm:prSet phldrT="[Text]"/>
      <dgm:spPr/>
      <dgm:t>
        <a:bodyPr/>
        <a:lstStyle/>
        <a:p>
          <a:r>
            <a:rPr lang="en-US" dirty="0" smtClean="0"/>
            <a:t>2014 ZBB Review</a:t>
          </a:r>
          <a:endParaRPr lang="en-US" dirty="0"/>
        </a:p>
      </dgm:t>
    </dgm:pt>
    <dgm:pt modelId="{301E70AF-FEB6-417C-95FC-68D586E033F8}" type="parTrans" cxnId="{CC26143D-8C0A-44E7-8ADD-FB5287B03D3B}">
      <dgm:prSet/>
      <dgm:spPr/>
      <dgm:t>
        <a:bodyPr/>
        <a:lstStyle/>
        <a:p>
          <a:endParaRPr lang="en-US"/>
        </a:p>
      </dgm:t>
    </dgm:pt>
    <dgm:pt modelId="{BD03BB64-59CD-4FB6-A4F5-E7792FF264D7}" type="sibTrans" cxnId="{CC26143D-8C0A-44E7-8ADD-FB5287B03D3B}">
      <dgm:prSet/>
      <dgm:spPr/>
      <dgm:t>
        <a:bodyPr/>
        <a:lstStyle/>
        <a:p>
          <a:endParaRPr lang="en-US"/>
        </a:p>
      </dgm:t>
    </dgm:pt>
    <dgm:pt modelId="{5AEBC593-BF0D-47A7-A636-D60D5848DB13}">
      <dgm:prSet phldrT="[Text]"/>
      <dgm:spPr/>
      <dgm:t>
        <a:bodyPr/>
        <a:lstStyle/>
        <a:p>
          <a:r>
            <a:rPr lang="en-US" dirty="0" smtClean="0"/>
            <a:t>OPB will continue to work with agencies to develop relevant, clear, and reliable performance measures.</a:t>
          </a:r>
          <a:endParaRPr lang="en-US" dirty="0"/>
        </a:p>
      </dgm:t>
    </dgm:pt>
    <dgm:pt modelId="{8A8F32AE-04D9-40DA-B06D-71686501704E}" type="parTrans" cxnId="{0A23E389-9E5A-48CD-98F7-20A2BC18BF17}">
      <dgm:prSet/>
      <dgm:spPr/>
      <dgm:t>
        <a:bodyPr/>
        <a:lstStyle/>
        <a:p>
          <a:endParaRPr lang="en-US"/>
        </a:p>
      </dgm:t>
    </dgm:pt>
    <dgm:pt modelId="{1CB4B6E9-5639-42D4-9521-5BFAE63B00E4}" type="sibTrans" cxnId="{0A23E389-9E5A-48CD-98F7-20A2BC18BF17}">
      <dgm:prSet/>
      <dgm:spPr/>
      <dgm:t>
        <a:bodyPr/>
        <a:lstStyle/>
        <a:p>
          <a:endParaRPr lang="en-US"/>
        </a:p>
      </dgm:t>
    </dgm:pt>
    <dgm:pt modelId="{AB2C7DF9-7D11-41A7-AF3E-D07F29FD87A4}" type="pres">
      <dgm:prSet presAssocID="{716BF8BD-86B1-462B-A655-3BC2924A47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32DB4A-D2F0-448B-B4EC-AD9197EFD773}" type="pres">
      <dgm:prSet presAssocID="{54170C65-CAC5-4F7C-9866-5D9A82FB4B3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63B3A-25E3-49D5-B1C9-992432E6D049}" type="pres">
      <dgm:prSet presAssocID="{54170C65-CAC5-4F7C-9866-5D9A82FB4B3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3EAF8-E298-431B-BE15-962505A60038}" type="pres">
      <dgm:prSet presAssocID="{5AEBC593-BF0D-47A7-A636-D60D5848DB1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26143D-8C0A-44E7-8ADD-FB5287B03D3B}" srcId="{54170C65-CAC5-4F7C-9866-5D9A82FB4B3B}" destId="{5D1029E7-F804-458B-BA87-40A27B785D8F}" srcOrd="2" destOrd="0" parTransId="{301E70AF-FEB6-417C-95FC-68D586E033F8}" sibTransId="{BD03BB64-59CD-4FB6-A4F5-E7792FF264D7}"/>
    <dgm:cxn modelId="{D82B4B74-9CAC-485D-A315-9E1776CBD997}" type="presOf" srcId="{5AEBC593-BF0D-47A7-A636-D60D5848DB13}" destId="{E683EAF8-E298-431B-BE15-962505A60038}" srcOrd="0" destOrd="0" presId="urn:microsoft.com/office/officeart/2005/8/layout/vList2"/>
    <dgm:cxn modelId="{0054B4AB-C2AF-478B-8BD5-CD91E1FC8086}" type="presOf" srcId="{4CE84FDA-FA89-469A-907E-BF3933C15010}" destId="{03F63B3A-25E3-49D5-B1C9-992432E6D049}" srcOrd="0" destOrd="1" presId="urn:microsoft.com/office/officeart/2005/8/layout/vList2"/>
    <dgm:cxn modelId="{42B42108-B95D-4DD8-B100-5EBF3BC6B8AC}" type="presOf" srcId="{5D1029E7-F804-458B-BA87-40A27B785D8F}" destId="{03F63B3A-25E3-49D5-B1C9-992432E6D049}" srcOrd="0" destOrd="2" presId="urn:microsoft.com/office/officeart/2005/8/layout/vList2"/>
    <dgm:cxn modelId="{F317C0CA-7BF5-4374-A03C-77F500D36ABA}" type="presOf" srcId="{716BF8BD-86B1-462B-A655-3BC2924A4735}" destId="{AB2C7DF9-7D11-41A7-AF3E-D07F29FD87A4}" srcOrd="0" destOrd="0" presId="urn:microsoft.com/office/officeart/2005/8/layout/vList2"/>
    <dgm:cxn modelId="{DBAFB11F-B94E-471E-85F4-816E2C7215C9}" srcId="{716BF8BD-86B1-462B-A655-3BC2924A4735}" destId="{54170C65-CAC5-4F7C-9866-5D9A82FB4B3B}" srcOrd="0" destOrd="0" parTransId="{AB09761A-1D9A-4CB7-8F87-AE395D3E9965}" sibTransId="{1E639666-DA82-4471-9D34-10E8013ADF99}"/>
    <dgm:cxn modelId="{427C9A86-A7C7-4F86-96BC-F79C1DCA9E1D}" srcId="{54170C65-CAC5-4F7C-9866-5D9A82FB4B3B}" destId="{4CE84FDA-FA89-469A-907E-BF3933C15010}" srcOrd="1" destOrd="0" parTransId="{EC4E37E1-EBE9-421C-8815-FEB48B239E35}" sibTransId="{34E4AEA2-DB8A-4F0B-B098-4E7F5FE4BFB3}"/>
    <dgm:cxn modelId="{0A23E389-9E5A-48CD-98F7-20A2BC18BF17}" srcId="{716BF8BD-86B1-462B-A655-3BC2924A4735}" destId="{5AEBC593-BF0D-47A7-A636-D60D5848DB13}" srcOrd="1" destOrd="0" parTransId="{8A8F32AE-04D9-40DA-B06D-71686501704E}" sibTransId="{1CB4B6E9-5639-42D4-9521-5BFAE63B00E4}"/>
    <dgm:cxn modelId="{F8D8B653-7852-4EC4-A858-45FD943103B0}" type="presOf" srcId="{54170C65-CAC5-4F7C-9866-5D9A82FB4B3B}" destId="{5932DB4A-D2F0-448B-B4EC-AD9197EFD773}" srcOrd="0" destOrd="0" presId="urn:microsoft.com/office/officeart/2005/8/layout/vList2"/>
    <dgm:cxn modelId="{F35B4619-EEF8-43C3-8B62-5B5340F13D9D}" srcId="{54170C65-CAC5-4F7C-9866-5D9A82FB4B3B}" destId="{F9A66BBB-464D-41DA-9F73-B2CAA2E78B48}" srcOrd="0" destOrd="0" parTransId="{8D8535A3-2F05-46A7-9891-FE517EFC908C}" sibTransId="{A37827C2-5450-4889-B668-C180514CF686}"/>
    <dgm:cxn modelId="{D6FA315F-F4A3-4699-B186-122DFCD9BB61}" type="presOf" srcId="{F9A66BBB-464D-41DA-9F73-B2CAA2E78B48}" destId="{03F63B3A-25E3-49D5-B1C9-992432E6D049}" srcOrd="0" destOrd="0" presId="urn:microsoft.com/office/officeart/2005/8/layout/vList2"/>
    <dgm:cxn modelId="{787260D4-E5E9-4954-93C8-1A2AB6F33602}" type="presParOf" srcId="{AB2C7DF9-7D11-41A7-AF3E-D07F29FD87A4}" destId="{5932DB4A-D2F0-448B-B4EC-AD9197EFD773}" srcOrd="0" destOrd="0" presId="urn:microsoft.com/office/officeart/2005/8/layout/vList2"/>
    <dgm:cxn modelId="{5ACBBCB8-EA2B-4DB0-B3F8-3C44C3406746}" type="presParOf" srcId="{AB2C7DF9-7D11-41A7-AF3E-D07F29FD87A4}" destId="{03F63B3A-25E3-49D5-B1C9-992432E6D049}" srcOrd="1" destOrd="0" presId="urn:microsoft.com/office/officeart/2005/8/layout/vList2"/>
    <dgm:cxn modelId="{BE835A4D-34C1-4551-A926-948B0DE7DAE0}" type="presParOf" srcId="{AB2C7DF9-7D11-41A7-AF3E-D07F29FD87A4}" destId="{E683EAF8-E298-431B-BE15-962505A6003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pPr algn="ctr"/>
          <a:r>
            <a:rPr lang="en-US" dirty="0" smtClean="0"/>
            <a:t>Measure Selection</a:t>
          </a:r>
          <a:endParaRPr lang="en-US" dirty="0"/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pPr algn="ctr"/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pPr algn="ctr"/>
          <a:endParaRPr lang="en-US"/>
        </a:p>
      </dgm:t>
    </dgm:pt>
    <dgm:pt modelId="{46EB4FF0-96B0-458F-8B12-3F8A2336095F}">
      <dgm:prSet/>
      <dgm:spPr/>
      <dgm:t>
        <a:bodyPr/>
        <a:lstStyle/>
        <a:p>
          <a:pPr algn="ctr"/>
          <a:r>
            <a:rPr lang="en-US" dirty="0" smtClean="0"/>
            <a:t>Measure Definition</a:t>
          </a:r>
          <a:endParaRPr lang="en-US" dirty="0"/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pPr algn="ctr"/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pPr algn="ctr"/>
          <a:endParaRPr lang="en-US"/>
        </a:p>
      </dgm:t>
    </dgm:pt>
    <dgm:pt modelId="{07D99043-67CF-4FC5-88AC-D39FDF8BE654}">
      <dgm:prSet/>
      <dgm:spPr/>
      <dgm:t>
        <a:bodyPr/>
        <a:lstStyle/>
        <a:p>
          <a:pPr algn="ctr"/>
          <a:r>
            <a:rPr lang="en-US" dirty="0" smtClean="0"/>
            <a:t>Data Validation</a:t>
          </a:r>
          <a:endParaRPr lang="en-US" dirty="0"/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pPr algn="ctr"/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pPr algn="ctr"/>
          <a:endParaRPr lang="en-US"/>
        </a:p>
      </dgm:t>
    </dgm:pt>
    <dgm:pt modelId="{EFEC62EE-3898-453F-9F6D-CC12857C92C6}">
      <dgm:prSet/>
      <dgm:spPr/>
      <dgm:t>
        <a:bodyPr/>
        <a:lstStyle/>
        <a:p>
          <a:pPr algn="ctr"/>
          <a:r>
            <a:rPr lang="en-US" dirty="0" smtClean="0"/>
            <a:t>Performance Assessment</a:t>
          </a:r>
          <a:endParaRPr lang="en-US" dirty="0"/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pPr algn="ctr"/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pPr algn="ctr"/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6306-A02B-4CAD-8969-1E0CBBB9A285}" type="pres">
      <dgm:prSet presAssocID="{2FF912E3-298B-4A78-A07A-E46A802978C0}" presName="spNode" presStyleCnt="0"/>
      <dgm:spPr/>
      <dgm:t>
        <a:bodyPr/>
        <a:lstStyle/>
        <a:p>
          <a:endParaRPr lang="en-US"/>
        </a:p>
      </dgm:t>
    </dgm:pt>
    <dgm:pt modelId="{6DF2CB0C-FA9D-44ED-821C-BD7615BC9155}" type="pres">
      <dgm:prSet presAssocID="{90978568-EDBA-4584-8E24-2BA1C26E0BBF}" presName="sibTrans" presStyleLbl="sibTrans1D1" presStyleIdx="0" presStyleCnt="4"/>
      <dgm:spPr/>
      <dgm:t>
        <a:bodyPr/>
        <a:lstStyle/>
        <a:p>
          <a:endParaRPr lang="en-US"/>
        </a:p>
      </dgm:t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06BCA-0C7B-46D2-8DD7-E156A490BF17}" type="pres">
      <dgm:prSet presAssocID="{46EB4FF0-96B0-458F-8B12-3F8A2336095F}" presName="spNode" presStyleCnt="0"/>
      <dgm:spPr/>
      <dgm:t>
        <a:bodyPr/>
        <a:lstStyle/>
        <a:p>
          <a:endParaRPr lang="en-US"/>
        </a:p>
      </dgm:t>
    </dgm:pt>
    <dgm:pt modelId="{A92E06FE-9308-4C2F-A20E-F3EF1BA948F4}" type="pres">
      <dgm:prSet presAssocID="{5A2FD79A-10CF-47C1-8093-0243A6A3F74A}" presName="sibTrans" presStyleLbl="sibTrans1D1" presStyleIdx="1" presStyleCnt="4"/>
      <dgm:spPr/>
      <dgm:t>
        <a:bodyPr/>
        <a:lstStyle/>
        <a:p>
          <a:endParaRPr lang="en-US"/>
        </a:p>
      </dgm:t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A70C9-8F8B-4B4B-A64B-BA78CC4A35C7}" type="pres">
      <dgm:prSet presAssocID="{07D99043-67CF-4FC5-88AC-D39FDF8BE654}" presName="spNode" presStyleCnt="0"/>
      <dgm:spPr/>
      <dgm:t>
        <a:bodyPr/>
        <a:lstStyle/>
        <a:p>
          <a:endParaRPr lang="en-US"/>
        </a:p>
      </dgm:t>
    </dgm:pt>
    <dgm:pt modelId="{E57E7978-61C1-494E-87C6-A5199A2CA1AC}" type="pres">
      <dgm:prSet presAssocID="{827C376C-6715-4B0B-83C7-074F17FDC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A13AB-ED6E-4CB3-96CF-497253F23AEC}" type="pres">
      <dgm:prSet presAssocID="{EFEC62EE-3898-453F-9F6D-CC12857C92C6}" presName="spNode" presStyleCnt="0"/>
      <dgm:spPr/>
      <dgm:t>
        <a:bodyPr/>
        <a:lstStyle/>
        <a:p>
          <a:endParaRPr lang="en-US"/>
        </a:p>
      </dgm:t>
    </dgm:pt>
    <dgm:pt modelId="{98F276EF-19BB-41AF-BC1B-E7B6184A6A53}" type="pres">
      <dgm:prSet presAssocID="{989078CD-75C4-4A4F-BED4-93D38A2346FE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A579A2DE-203E-457C-BAEB-F3AC79762DA6}" type="presOf" srcId="{EFEC62EE-3898-453F-9F6D-CC12857C92C6}" destId="{E54E98FB-40EA-416F-A2A6-E645319DAE62}" srcOrd="0" destOrd="0" presId="urn:microsoft.com/office/officeart/2005/8/layout/cycle5"/>
    <dgm:cxn modelId="{3A77F56E-CED5-4157-854E-0E7FEB901871}" type="presOf" srcId="{5A2FD79A-10CF-47C1-8093-0243A6A3F74A}" destId="{A92E06FE-9308-4C2F-A20E-F3EF1BA948F4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D7C0F0A5-B53E-4CF6-927D-E5B9261CC419}" type="presOf" srcId="{2FF912E3-298B-4A78-A07A-E46A802978C0}" destId="{F103E3D1-6029-418F-A7A7-C53B96E0BC6A}" srcOrd="0" destOrd="0" presId="urn:microsoft.com/office/officeart/2005/8/layout/cycle5"/>
    <dgm:cxn modelId="{1664E229-53AB-4364-B9BF-241F7BC4BFE7}" type="presOf" srcId="{827C376C-6715-4B0B-83C7-074F17FDCE06}" destId="{E57E7978-61C1-494E-87C6-A5199A2CA1AC}" srcOrd="0" destOrd="0" presId="urn:microsoft.com/office/officeart/2005/8/layout/cycle5"/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D1650519-798D-4684-A0A9-841582D0E76F}" type="presOf" srcId="{3D919680-6BD3-4DB0-9777-68E7A00B5BB4}" destId="{7A15F1CB-BFA7-496F-A948-3AE115D28608}" srcOrd="0" destOrd="0" presId="urn:microsoft.com/office/officeart/2005/8/layout/cycle5"/>
    <dgm:cxn modelId="{752A0805-D16D-42F0-9BC2-A614BB14F277}" type="presOf" srcId="{46EB4FF0-96B0-458F-8B12-3F8A2336095F}" destId="{C86F62CB-E0A6-4A86-B4D6-1C37D41AE7A0}" srcOrd="0" destOrd="0" presId="urn:microsoft.com/office/officeart/2005/8/layout/cycle5"/>
    <dgm:cxn modelId="{D5E2EF9E-C723-42AB-BC81-6FDCB29B46E6}" type="presOf" srcId="{90978568-EDBA-4584-8E24-2BA1C26E0BBF}" destId="{6DF2CB0C-FA9D-44ED-821C-BD7615BC9155}" srcOrd="0" destOrd="0" presId="urn:microsoft.com/office/officeart/2005/8/layout/cycle5"/>
    <dgm:cxn modelId="{F7C139F2-3114-45A5-AD71-669805A62E98}" type="presOf" srcId="{07D99043-67CF-4FC5-88AC-D39FDF8BE654}" destId="{4C0F3ECF-6C90-4FFD-A7BE-5ED92A670F02}" srcOrd="0" destOrd="0" presId="urn:microsoft.com/office/officeart/2005/8/layout/cycle5"/>
    <dgm:cxn modelId="{75AE6A40-0775-4955-8001-BEC0B13F484C}" type="presOf" srcId="{989078CD-75C4-4A4F-BED4-93D38A2346FE}" destId="{98F276EF-19BB-41AF-BC1B-E7B6184A6A53}" srcOrd="0" destOrd="0" presId="urn:microsoft.com/office/officeart/2005/8/layout/cycle5"/>
    <dgm:cxn modelId="{4EA3033B-4C98-4F54-9F69-AABEA8D7C74A}" type="presParOf" srcId="{7A15F1CB-BFA7-496F-A948-3AE115D28608}" destId="{F103E3D1-6029-418F-A7A7-C53B96E0BC6A}" srcOrd="0" destOrd="0" presId="urn:microsoft.com/office/officeart/2005/8/layout/cycle5"/>
    <dgm:cxn modelId="{A906803A-775B-4511-A4CE-9C084E4F35DF}" type="presParOf" srcId="{7A15F1CB-BFA7-496F-A948-3AE115D28608}" destId="{EB656306-A02B-4CAD-8969-1E0CBBB9A285}" srcOrd="1" destOrd="0" presId="urn:microsoft.com/office/officeart/2005/8/layout/cycle5"/>
    <dgm:cxn modelId="{FACD5FA2-40C4-4219-8940-3DD938AF2F14}" type="presParOf" srcId="{7A15F1CB-BFA7-496F-A948-3AE115D28608}" destId="{6DF2CB0C-FA9D-44ED-821C-BD7615BC9155}" srcOrd="2" destOrd="0" presId="urn:microsoft.com/office/officeart/2005/8/layout/cycle5"/>
    <dgm:cxn modelId="{4C3FB03D-77FE-43C3-A1A2-41198DDF321C}" type="presParOf" srcId="{7A15F1CB-BFA7-496F-A948-3AE115D28608}" destId="{C86F62CB-E0A6-4A86-B4D6-1C37D41AE7A0}" srcOrd="3" destOrd="0" presId="urn:microsoft.com/office/officeart/2005/8/layout/cycle5"/>
    <dgm:cxn modelId="{CA4AF92F-6D39-4A59-B25F-21209FC7FD63}" type="presParOf" srcId="{7A15F1CB-BFA7-496F-A948-3AE115D28608}" destId="{0E006BCA-0C7B-46D2-8DD7-E156A490BF17}" srcOrd="4" destOrd="0" presId="urn:microsoft.com/office/officeart/2005/8/layout/cycle5"/>
    <dgm:cxn modelId="{1DF6AC8C-5182-4717-B03E-8760499BD987}" type="presParOf" srcId="{7A15F1CB-BFA7-496F-A948-3AE115D28608}" destId="{A92E06FE-9308-4C2F-A20E-F3EF1BA948F4}" srcOrd="5" destOrd="0" presId="urn:microsoft.com/office/officeart/2005/8/layout/cycle5"/>
    <dgm:cxn modelId="{D2713CE2-D4D9-435F-A265-BEA50C312417}" type="presParOf" srcId="{7A15F1CB-BFA7-496F-A948-3AE115D28608}" destId="{4C0F3ECF-6C90-4FFD-A7BE-5ED92A670F02}" srcOrd="6" destOrd="0" presId="urn:microsoft.com/office/officeart/2005/8/layout/cycle5"/>
    <dgm:cxn modelId="{3D03C361-9F9B-48A3-ACC5-447E04B564CE}" type="presParOf" srcId="{7A15F1CB-BFA7-496F-A948-3AE115D28608}" destId="{7D7A70C9-8F8B-4B4B-A64B-BA78CC4A35C7}" srcOrd="7" destOrd="0" presId="urn:microsoft.com/office/officeart/2005/8/layout/cycle5"/>
    <dgm:cxn modelId="{AC8F274E-3816-4D66-AA25-9DC8BC5746A8}" type="presParOf" srcId="{7A15F1CB-BFA7-496F-A948-3AE115D28608}" destId="{E57E7978-61C1-494E-87C6-A5199A2CA1AC}" srcOrd="8" destOrd="0" presId="urn:microsoft.com/office/officeart/2005/8/layout/cycle5"/>
    <dgm:cxn modelId="{1A61CC35-AD57-4569-A490-F5985522E6FD}" type="presParOf" srcId="{7A15F1CB-BFA7-496F-A948-3AE115D28608}" destId="{E54E98FB-40EA-416F-A2A6-E645319DAE62}" srcOrd="9" destOrd="0" presId="urn:microsoft.com/office/officeart/2005/8/layout/cycle5"/>
    <dgm:cxn modelId="{1C316CC6-9473-4BF4-842B-11A5F50D8A81}" type="presParOf" srcId="{7A15F1CB-BFA7-496F-A948-3AE115D28608}" destId="{722A13AB-ED6E-4CB3-96CF-497253F23AEC}" srcOrd="10" destOrd="0" presId="urn:microsoft.com/office/officeart/2005/8/layout/cycle5"/>
    <dgm:cxn modelId="{228BD2F0-1B7A-43FD-B2A8-DAD3A4A81D5B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F9884F-A52A-4FDA-B5A1-533A27F3944B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BF7ECF-B885-4477-A662-33F767B87AC7}">
      <dgm:prSet phldrT="[Text]"/>
      <dgm:spPr/>
      <dgm:t>
        <a:bodyPr/>
        <a:lstStyle/>
        <a:p>
          <a:r>
            <a:rPr lang="en-US" dirty="0" smtClean="0"/>
            <a:t>Definition</a:t>
          </a:r>
        </a:p>
      </dgm:t>
    </dgm:pt>
    <dgm:pt modelId="{46354B2E-630C-4709-86AE-ACC383846B4D}" type="parTrans" cxnId="{ED7267A2-49B9-423A-B582-70935DE62507}">
      <dgm:prSet/>
      <dgm:spPr/>
      <dgm:t>
        <a:bodyPr/>
        <a:lstStyle/>
        <a:p>
          <a:endParaRPr lang="en-US"/>
        </a:p>
      </dgm:t>
    </dgm:pt>
    <dgm:pt modelId="{7BB613E5-E4CF-42FF-8669-C9942789EDD1}" type="sibTrans" cxnId="{ED7267A2-49B9-423A-B582-70935DE62507}">
      <dgm:prSet/>
      <dgm:spPr/>
      <dgm:t>
        <a:bodyPr/>
        <a:lstStyle/>
        <a:p>
          <a:endParaRPr lang="en-US" dirty="0"/>
        </a:p>
      </dgm:t>
    </dgm:pt>
    <dgm:pt modelId="{AE9B8A6B-C1FF-41A4-8A7C-C5BFF28AC1D0}">
      <dgm:prSet phldrT="[Text]" custT="1"/>
      <dgm:spPr/>
      <dgm:t>
        <a:bodyPr/>
        <a:lstStyle/>
        <a:p>
          <a:r>
            <a:rPr lang="en-US" sz="3200" dirty="0" smtClean="0"/>
            <a:t>Data collection and limitations</a:t>
          </a:r>
          <a:endParaRPr lang="en-US" sz="3200" dirty="0"/>
        </a:p>
      </dgm:t>
    </dgm:pt>
    <dgm:pt modelId="{6CBC4F37-999E-4447-B206-263B1041F73C}" type="sibTrans" cxnId="{339F7DA8-4FEA-4FEA-88A9-EB20CA03C1DF}">
      <dgm:prSet/>
      <dgm:spPr/>
      <dgm:t>
        <a:bodyPr/>
        <a:lstStyle/>
        <a:p>
          <a:endParaRPr lang="en-US"/>
        </a:p>
      </dgm:t>
    </dgm:pt>
    <dgm:pt modelId="{EFF3FBA8-A9A7-4A69-A471-4F870E6C0DFB}" type="parTrans" cxnId="{339F7DA8-4FEA-4FEA-88A9-EB20CA03C1DF}">
      <dgm:prSet/>
      <dgm:spPr/>
      <dgm:t>
        <a:bodyPr/>
        <a:lstStyle/>
        <a:p>
          <a:endParaRPr lang="en-US"/>
        </a:p>
      </dgm:t>
    </dgm:pt>
    <dgm:pt modelId="{070869CE-6589-4E64-A53F-604EBD4DF2A9}">
      <dgm:prSet phldrT="[Text]" custT="1"/>
      <dgm:spPr/>
      <dgm:t>
        <a:bodyPr/>
        <a:lstStyle/>
        <a:p>
          <a:r>
            <a:rPr lang="en-US" sz="3200" dirty="0" smtClean="0"/>
            <a:t>Performance benchmarks</a:t>
          </a:r>
          <a:endParaRPr lang="en-US" sz="3200" dirty="0"/>
        </a:p>
      </dgm:t>
    </dgm:pt>
    <dgm:pt modelId="{245C19C0-218E-40B0-8F0C-434A63E3740F}" type="parTrans" cxnId="{A94AA333-AE01-4BA5-90E5-6550A2031EF9}">
      <dgm:prSet/>
      <dgm:spPr/>
      <dgm:t>
        <a:bodyPr/>
        <a:lstStyle/>
        <a:p>
          <a:endParaRPr lang="en-US"/>
        </a:p>
      </dgm:t>
    </dgm:pt>
    <dgm:pt modelId="{6528DDE1-3224-4B4C-946C-8E72B79D0431}" type="sibTrans" cxnId="{A94AA333-AE01-4BA5-90E5-6550A2031EF9}">
      <dgm:prSet/>
      <dgm:spPr/>
      <dgm:t>
        <a:bodyPr/>
        <a:lstStyle/>
        <a:p>
          <a:endParaRPr lang="en-US"/>
        </a:p>
      </dgm:t>
    </dgm:pt>
    <dgm:pt modelId="{9D694A32-0295-490B-A173-3886D3E7863B}">
      <dgm:prSet phldrT="[Text]" custT="1"/>
      <dgm:spPr/>
      <dgm:t>
        <a:bodyPr/>
        <a:lstStyle/>
        <a:p>
          <a:r>
            <a:rPr lang="en-US" sz="3200" dirty="0" smtClean="0"/>
            <a:t>Calculation methods</a:t>
          </a:r>
        </a:p>
      </dgm:t>
    </dgm:pt>
    <dgm:pt modelId="{51038B9B-3A04-402A-8F8C-08856A8B255B}" type="parTrans" cxnId="{1BCE7312-C780-4C3E-8063-CA77A098FDCE}">
      <dgm:prSet/>
      <dgm:spPr/>
      <dgm:t>
        <a:bodyPr/>
        <a:lstStyle/>
        <a:p>
          <a:endParaRPr lang="en-US"/>
        </a:p>
      </dgm:t>
    </dgm:pt>
    <dgm:pt modelId="{347FC8A4-3D00-48F5-B8AD-B7D928D7EB53}" type="sibTrans" cxnId="{1BCE7312-C780-4C3E-8063-CA77A098FDCE}">
      <dgm:prSet/>
      <dgm:spPr/>
      <dgm:t>
        <a:bodyPr/>
        <a:lstStyle/>
        <a:p>
          <a:endParaRPr lang="en-US"/>
        </a:p>
      </dgm:t>
    </dgm:pt>
    <dgm:pt modelId="{31EF25AD-4611-4EA1-AC7B-5BC2717F80A1}">
      <dgm:prSet phldrT="[Text]" custT="1"/>
      <dgm:spPr/>
      <dgm:t>
        <a:bodyPr/>
        <a:lstStyle/>
        <a:p>
          <a:r>
            <a:rPr lang="en-US" sz="3200" dirty="0" smtClean="0"/>
            <a:t>Measure name and type</a:t>
          </a:r>
        </a:p>
      </dgm:t>
    </dgm:pt>
    <dgm:pt modelId="{DCF0AD6B-7DE4-4215-9BAD-30685A1C974E}" type="parTrans" cxnId="{EE9BE658-9199-42FA-868C-1E63A78E6F28}">
      <dgm:prSet/>
      <dgm:spPr/>
      <dgm:t>
        <a:bodyPr/>
        <a:lstStyle/>
        <a:p>
          <a:endParaRPr lang="en-US"/>
        </a:p>
      </dgm:t>
    </dgm:pt>
    <dgm:pt modelId="{D06F6149-CBD3-4383-A36C-B3A95D8DCF7F}" type="sibTrans" cxnId="{EE9BE658-9199-42FA-868C-1E63A78E6F28}">
      <dgm:prSet/>
      <dgm:spPr/>
      <dgm:t>
        <a:bodyPr/>
        <a:lstStyle/>
        <a:p>
          <a:endParaRPr lang="en-US"/>
        </a:p>
      </dgm:t>
    </dgm:pt>
    <dgm:pt modelId="{B03A898E-8CBE-4F1E-B47B-CF603AC09785}">
      <dgm:prSet phldrT="[Text]" custT="1"/>
      <dgm:spPr/>
      <dgm:t>
        <a:bodyPr/>
        <a:lstStyle/>
        <a:p>
          <a:endParaRPr lang="en-US" sz="1400" dirty="0" smtClean="0"/>
        </a:p>
      </dgm:t>
    </dgm:pt>
    <dgm:pt modelId="{21C97ECE-5736-4F98-B4A1-C7BECE09161A}" type="parTrans" cxnId="{F72ADB87-B757-4A37-A0E5-1E041AA2AB7F}">
      <dgm:prSet/>
      <dgm:spPr/>
      <dgm:t>
        <a:bodyPr/>
        <a:lstStyle/>
        <a:p>
          <a:endParaRPr lang="en-US"/>
        </a:p>
      </dgm:t>
    </dgm:pt>
    <dgm:pt modelId="{784761F7-B75F-42EE-93A9-9E8113F4DBC1}" type="sibTrans" cxnId="{F72ADB87-B757-4A37-A0E5-1E041AA2AB7F}">
      <dgm:prSet/>
      <dgm:spPr/>
      <dgm:t>
        <a:bodyPr/>
        <a:lstStyle/>
        <a:p>
          <a:endParaRPr lang="en-US"/>
        </a:p>
      </dgm:t>
    </dgm:pt>
    <dgm:pt modelId="{F49AA3E6-D0FE-4FE9-B8EB-C313A0381F7B}">
      <dgm:prSet phldrT="[Text]" custT="1"/>
      <dgm:spPr/>
      <dgm:t>
        <a:bodyPr/>
        <a:lstStyle/>
        <a:p>
          <a:r>
            <a:rPr lang="en-US" sz="3200" dirty="0" smtClean="0"/>
            <a:t>Purpose</a:t>
          </a:r>
        </a:p>
      </dgm:t>
    </dgm:pt>
    <dgm:pt modelId="{E4AA09FF-C2A1-445A-8129-0CBDB4D9880E}" type="parTrans" cxnId="{AC47F057-A0FF-4CEB-A6BD-C9C661E7AB70}">
      <dgm:prSet/>
      <dgm:spPr/>
      <dgm:t>
        <a:bodyPr/>
        <a:lstStyle/>
        <a:p>
          <a:endParaRPr lang="en-US"/>
        </a:p>
      </dgm:t>
    </dgm:pt>
    <dgm:pt modelId="{67DA7E0C-4302-4734-8C82-7A8EF02AECA1}" type="sibTrans" cxnId="{AC47F057-A0FF-4CEB-A6BD-C9C661E7AB70}">
      <dgm:prSet/>
      <dgm:spPr/>
      <dgm:t>
        <a:bodyPr/>
        <a:lstStyle/>
        <a:p>
          <a:endParaRPr lang="en-US"/>
        </a:p>
      </dgm:t>
    </dgm:pt>
    <dgm:pt modelId="{1BECCB48-4816-4022-8546-4A04151AE893}" type="pres">
      <dgm:prSet presAssocID="{BCF9884F-A52A-4FDA-B5A1-533A27F3944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170364-609E-47EE-8BC7-675E4E711B4D}" type="pres">
      <dgm:prSet presAssocID="{95BF7ECF-B885-4477-A662-33F767B87AC7}" presName="compNode" presStyleCnt="0"/>
      <dgm:spPr/>
    </dgm:pt>
    <dgm:pt modelId="{E64BE60A-EB25-4A1E-94C5-E6FEE680333E}" type="pres">
      <dgm:prSet presAssocID="{95BF7ECF-B885-4477-A662-33F767B87AC7}" presName="aNode" presStyleLbl="bgShp" presStyleIdx="0" presStyleCnt="1"/>
      <dgm:spPr/>
      <dgm:t>
        <a:bodyPr/>
        <a:lstStyle/>
        <a:p>
          <a:endParaRPr lang="en-US"/>
        </a:p>
      </dgm:t>
    </dgm:pt>
    <dgm:pt modelId="{2E3299B4-90E2-4BAB-9A1A-8606D8998195}" type="pres">
      <dgm:prSet presAssocID="{95BF7ECF-B885-4477-A662-33F767B87AC7}" presName="textNode" presStyleLbl="bgShp" presStyleIdx="0" presStyleCnt="1"/>
      <dgm:spPr/>
      <dgm:t>
        <a:bodyPr/>
        <a:lstStyle/>
        <a:p>
          <a:endParaRPr lang="en-US"/>
        </a:p>
      </dgm:t>
    </dgm:pt>
    <dgm:pt modelId="{573CBF28-DF66-4BF7-8B8A-454E5867FAF3}" type="pres">
      <dgm:prSet presAssocID="{95BF7ECF-B885-4477-A662-33F767B87AC7}" presName="compChildNode" presStyleCnt="0"/>
      <dgm:spPr/>
    </dgm:pt>
    <dgm:pt modelId="{5C1C5071-CBE0-44B3-AC39-75EDE7C207DD}" type="pres">
      <dgm:prSet presAssocID="{95BF7ECF-B885-4477-A662-33F767B87AC7}" presName="theInnerList" presStyleCnt="0"/>
      <dgm:spPr/>
    </dgm:pt>
    <dgm:pt modelId="{D5BDC185-D82F-4F2E-AE69-886E64DE2360}" type="pres">
      <dgm:prSet presAssocID="{B03A898E-8CBE-4F1E-B47B-CF603AC09785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CE7312-C780-4C3E-8063-CA77A098FDCE}" srcId="{B03A898E-8CBE-4F1E-B47B-CF603AC09785}" destId="{9D694A32-0295-490B-A173-3886D3E7863B}" srcOrd="2" destOrd="0" parTransId="{51038B9B-3A04-402A-8F8C-08856A8B255B}" sibTransId="{347FC8A4-3D00-48F5-B8AD-B7D928D7EB53}"/>
    <dgm:cxn modelId="{A94AA333-AE01-4BA5-90E5-6550A2031EF9}" srcId="{B03A898E-8CBE-4F1E-B47B-CF603AC09785}" destId="{070869CE-6589-4E64-A53F-604EBD4DF2A9}" srcOrd="4" destOrd="0" parTransId="{245C19C0-218E-40B0-8F0C-434A63E3740F}" sibTransId="{6528DDE1-3224-4B4C-946C-8E72B79D0431}"/>
    <dgm:cxn modelId="{A34FAA35-DDCC-4D60-B816-1828A95ABB49}" type="presOf" srcId="{F49AA3E6-D0FE-4FE9-B8EB-C313A0381F7B}" destId="{D5BDC185-D82F-4F2E-AE69-886E64DE2360}" srcOrd="0" destOrd="2" presId="urn:microsoft.com/office/officeart/2005/8/layout/lProcess2"/>
    <dgm:cxn modelId="{EE9BE658-9199-42FA-868C-1E63A78E6F28}" srcId="{B03A898E-8CBE-4F1E-B47B-CF603AC09785}" destId="{31EF25AD-4611-4EA1-AC7B-5BC2717F80A1}" srcOrd="0" destOrd="0" parTransId="{DCF0AD6B-7DE4-4215-9BAD-30685A1C974E}" sibTransId="{D06F6149-CBD3-4383-A36C-B3A95D8DCF7F}"/>
    <dgm:cxn modelId="{6272E3BA-BA31-4E1E-B699-F42869B66649}" type="presOf" srcId="{95BF7ECF-B885-4477-A662-33F767B87AC7}" destId="{2E3299B4-90E2-4BAB-9A1A-8606D8998195}" srcOrd="1" destOrd="0" presId="urn:microsoft.com/office/officeart/2005/8/layout/lProcess2"/>
    <dgm:cxn modelId="{62AB5A34-945A-42FB-ACC5-AB0485A2170E}" type="presOf" srcId="{B03A898E-8CBE-4F1E-B47B-CF603AC09785}" destId="{D5BDC185-D82F-4F2E-AE69-886E64DE2360}" srcOrd="0" destOrd="0" presId="urn:microsoft.com/office/officeart/2005/8/layout/lProcess2"/>
    <dgm:cxn modelId="{AC47F057-A0FF-4CEB-A6BD-C9C661E7AB70}" srcId="{B03A898E-8CBE-4F1E-B47B-CF603AC09785}" destId="{F49AA3E6-D0FE-4FE9-B8EB-C313A0381F7B}" srcOrd="1" destOrd="0" parTransId="{E4AA09FF-C2A1-445A-8129-0CBDB4D9880E}" sibTransId="{67DA7E0C-4302-4734-8C82-7A8EF02AECA1}"/>
    <dgm:cxn modelId="{F72ADB87-B757-4A37-A0E5-1E041AA2AB7F}" srcId="{95BF7ECF-B885-4477-A662-33F767B87AC7}" destId="{B03A898E-8CBE-4F1E-B47B-CF603AC09785}" srcOrd="0" destOrd="0" parTransId="{21C97ECE-5736-4F98-B4A1-C7BECE09161A}" sibTransId="{784761F7-B75F-42EE-93A9-9E8113F4DBC1}"/>
    <dgm:cxn modelId="{339F7DA8-4FEA-4FEA-88A9-EB20CA03C1DF}" srcId="{B03A898E-8CBE-4F1E-B47B-CF603AC09785}" destId="{AE9B8A6B-C1FF-41A4-8A7C-C5BFF28AC1D0}" srcOrd="3" destOrd="0" parTransId="{EFF3FBA8-A9A7-4A69-A471-4F870E6C0DFB}" sibTransId="{6CBC4F37-999E-4447-B206-263B1041F73C}"/>
    <dgm:cxn modelId="{E5833EB7-FD05-46E9-87C8-1AA56EB9C3B6}" type="presOf" srcId="{BCF9884F-A52A-4FDA-B5A1-533A27F3944B}" destId="{1BECCB48-4816-4022-8546-4A04151AE893}" srcOrd="0" destOrd="0" presId="urn:microsoft.com/office/officeart/2005/8/layout/lProcess2"/>
    <dgm:cxn modelId="{9C32EDE0-8BD1-4EE6-8C6B-9F5320170518}" type="presOf" srcId="{070869CE-6589-4E64-A53F-604EBD4DF2A9}" destId="{D5BDC185-D82F-4F2E-AE69-886E64DE2360}" srcOrd="0" destOrd="5" presId="urn:microsoft.com/office/officeart/2005/8/layout/lProcess2"/>
    <dgm:cxn modelId="{631DDE2D-A1B0-40A2-B3A3-C1765164E8F0}" type="presOf" srcId="{9D694A32-0295-490B-A173-3886D3E7863B}" destId="{D5BDC185-D82F-4F2E-AE69-886E64DE2360}" srcOrd="0" destOrd="3" presId="urn:microsoft.com/office/officeart/2005/8/layout/lProcess2"/>
    <dgm:cxn modelId="{ED7267A2-49B9-423A-B582-70935DE62507}" srcId="{BCF9884F-A52A-4FDA-B5A1-533A27F3944B}" destId="{95BF7ECF-B885-4477-A662-33F767B87AC7}" srcOrd="0" destOrd="0" parTransId="{46354B2E-630C-4709-86AE-ACC383846B4D}" sibTransId="{7BB613E5-E4CF-42FF-8669-C9942789EDD1}"/>
    <dgm:cxn modelId="{4CA25E8A-73DA-4939-A0CE-4150A22EF486}" type="presOf" srcId="{31EF25AD-4611-4EA1-AC7B-5BC2717F80A1}" destId="{D5BDC185-D82F-4F2E-AE69-886E64DE2360}" srcOrd="0" destOrd="1" presId="urn:microsoft.com/office/officeart/2005/8/layout/lProcess2"/>
    <dgm:cxn modelId="{1EB8DDF6-B6AA-41C2-A76F-E084715E2715}" type="presOf" srcId="{95BF7ECF-B885-4477-A662-33F767B87AC7}" destId="{E64BE60A-EB25-4A1E-94C5-E6FEE680333E}" srcOrd="0" destOrd="0" presId="urn:microsoft.com/office/officeart/2005/8/layout/lProcess2"/>
    <dgm:cxn modelId="{A73E221F-9F9F-469C-BB92-80CBBEAA9BFE}" type="presOf" srcId="{AE9B8A6B-C1FF-41A4-8A7C-C5BFF28AC1D0}" destId="{D5BDC185-D82F-4F2E-AE69-886E64DE2360}" srcOrd="0" destOrd="4" presId="urn:microsoft.com/office/officeart/2005/8/layout/lProcess2"/>
    <dgm:cxn modelId="{F1E4727B-0557-46C7-80FE-21E972E3736F}" type="presParOf" srcId="{1BECCB48-4816-4022-8546-4A04151AE893}" destId="{25170364-609E-47EE-8BC7-675E4E711B4D}" srcOrd="0" destOrd="0" presId="urn:microsoft.com/office/officeart/2005/8/layout/lProcess2"/>
    <dgm:cxn modelId="{D3754CD2-8B99-4C97-B2B2-C4A95D458238}" type="presParOf" srcId="{25170364-609E-47EE-8BC7-675E4E711B4D}" destId="{E64BE60A-EB25-4A1E-94C5-E6FEE680333E}" srcOrd="0" destOrd="0" presId="urn:microsoft.com/office/officeart/2005/8/layout/lProcess2"/>
    <dgm:cxn modelId="{B4AF5670-8045-4FBF-A464-7931B410F358}" type="presParOf" srcId="{25170364-609E-47EE-8BC7-675E4E711B4D}" destId="{2E3299B4-90E2-4BAB-9A1A-8606D8998195}" srcOrd="1" destOrd="0" presId="urn:microsoft.com/office/officeart/2005/8/layout/lProcess2"/>
    <dgm:cxn modelId="{4E534478-969F-47AA-A9E4-BCAD44D094CC}" type="presParOf" srcId="{25170364-609E-47EE-8BC7-675E4E711B4D}" destId="{573CBF28-DF66-4BF7-8B8A-454E5867FAF3}" srcOrd="2" destOrd="0" presId="urn:microsoft.com/office/officeart/2005/8/layout/lProcess2"/>
    <dgm:cxn modelId="{B72251F1-F441-4C26-9D0A-88AE2E3E71C2}" type="presParOf" srcId="{573CBF28-DF66-4BF7-8B8A-454E5867FAF3}" destId="{5C1C5071-CBE0-44B3-AC39-75EDE7C207DD}" srcOrd="0" destOrd="0" presId="urn:microsoft.com/office/officeart/2005/8/layout/lProcess2"/>
    <dgm:cxn modelId="{9A0A0490-402E-4761-A904-A11EBAAA7E3B}" type="presParOf" srcId="{5C1C5071-CBE0-44B3-AC39-75EDE7C207DD}" destId="{D5BDC185-D82F-4F2E-AE69-886E64DE236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/>
      <dgm:spPr/>
      <dgm:t>
        <a:bodyPr/>
        <a:lstStyle/>
        <a:p>
          <a:r>
            <a:rPr lang="en-US" dirty="0" smtClean="0"/>
            <a:t>Measure</a:t>
          </a:r>
          <a:endParaRPr lang="en-US" dirty="0"/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/>
        </a:p>
      </dgm:t>
    </dgm:pt>
    <dgm:pt modelId="{35ECDC0D-AB2C-4603-B61D-8B0530F8C2FC}">
      <dgm:prSet phldrT="[Text]"/>
      <dgm:spPr/>
      <dgm:t>
        <a:bodyPr/>
        <a:lstStyle/>
        <a:p>
          <a:r>
            <a:rPr lang="en-US" dirty="0" smtClean="0"/>
            <a:t>Enter the full measure exactly as it appears in Budget Tool.</a:t>
          </a:r>
          <a:endParaRPr lang="en-US" dirty="0"/>
        </a:p>
      </dgm:t>
    </dgm:pt>
    <dgm:pt modelId="{A557E243-9CF0-4B44-9FBA-A24ED17E9B8B}" type="parTrans" cxnId="{0EA4ECE0-290E-440B-AE11-41AAF99919F8}">
      <dgm:prSet/>
      <dgm:spPr/>
      <dgm:t>
        <a:bodyPr/>
        <a:lstStyle/>
        <a:p>
          <a:endParaRPr lang="en-US"/>
        </a:p>
      </dgm:t>
    </dgm:pt>
    <dgm:pt modelId="{BFEB8848-5C6D-44E6-A75E-EC357E835A1C}" type="sibTrans" cxnId="{0EA4ECE0-290E-440B-AE11-41AAF99919F8}">
      <dgm:prSet/>
      <dgm:spPr/>
      <dgm:t>
        <a:bodyPr/>
        <a:lstStyle/>
        <a:p>
          <a:endParaRPr lang="en-US"/>
        </a:p>
      </dgm:t>
    </dgm:pt>
    <dgm:pt modelId="{F4E54277-0FEE-45FD-905E-2FFF0FC1B9A8}">
      <dgm:prSet phldrT="[Text]"/>
      <dgm:spPr/>
      <dgm:t>
        <a:bodyPr/>
        <a:lstStyle/>
        <a:p>
          <a:r>
            <a:rPr lang="en-US" dirty="0" smtClean="0"/>
            <a:t>Type</a:t>
          </a:r>
          <a:endParaRPr lang="en-US" dirty="0"/>
        </a:p>
      </dgm:t>
    </dgm:pt>
    <dgm:pt modelId="{B1A3EEBB-FA2E-442B-B96F-D4637D4683BF}" type="parTrans" cxnId="{2011838D-A12F-4213-98FD-7DA69A198B57}">
      <dgm:prSet/>
      <dgm:spPr/>
      <dgm:t>
        <a:bodyPr/>
        <a:lstStyle/>
        <a:p>
          <a:endParaRPr lang="en-US"/>
        </a:p>
      </dgm:t>
    </dgm:pt>
    <dgm:pt modelId="{BDB688C2-4149-4D65-A6B9-31416CEE1155}" type="sibTrans" cxnId="{2011838D-A12F-4213-98FD-7DA69A198B57}">
      <dgm:prSet/>
      <dgm:spPr/>
      <dgm:t>
        <a:bodyPr/>
        <a:lstStyle/>
        <a:p>
          <a:endParaRPr lang="en-US"/>
        </a:p>
      </dgm:t>
    </dgm:pt>
    <dgm:pt modelId="{02232284-6A36-4FB9-B124-18ACB964FF96}">
      <dgm:prSet phldrT="[Text]"/>
      <dgm:spPr/>
      <dgm:t>
        <a:bodyPr/>
        <a:lstStyle/>
        <a:p>
          <a:r>
            <a:rPr lang="en-US" dirty="0" smtClean="0"/>
            <a:t>Select from a dropdown menu.</a:t>
          </a:r>
          <a:endParaRPr lang="en-US" dirty="0"/>
        </a:p>
      </dgm:t>
    </dgm:pt>
    <dgm:pt modelId="{97891DDD-F726-407C-A084-D95FF48D2261}" type="parTrans" cxnId="{52D2EB25-0746-4D9E-896D-642C998F3D9D}">
      <dgm:prSet/>
      <dgm:spPr/>
      <dgm:t>
        <a:bodyPr/>
        <a:lstStyle/>
        <a:p>
          <a:endParaRPr lang="en-US"/>
        </a:p>
      </dgm:t>
    </dgm:pt>
    <dgm:pt modelId="{885E64EA-D301-4D77-9F2A-56CC73BC7E2D}" type="sibTrans" cxnId="{52D2EB25-0746-4D9E-896D-642C998F3D9D}">
      <dgm:prSet/>
      <dgm:spPr/>
      <dgm:t>
        <a:bodyPr/>
        <a:lstStyle/>
        <a:p>
          <a:endParaRPr lang="en-US"/>
        </a:p>
      </dgm:t>
    </dgm:pt>
    <dgm:pt modelId="{53CA4AC1-F636-44E9-8DD9-C5738A456C47}">
      <dgm:prSet phldrT="[Text]"/>
      <dgm:spPr/>
      <dgm:t>
        <a:bodyPr/>
        <a:lstStyle/>
        <a:p>
          <a:r>
            <a:rPr lang="en-US" dirty="0" smtClean="0"/>
            <a:t>Output</a:t>
          </a:r>
          <a:endParaRPr lang="en-US" dirty="0"/>
        </a:p>
      </dgm:t>
    </dgm:pt>
    <dgm:pt modelId="{F4127B0C-B58D-482D-8D3B-2D57D1EEA5AC}" type="parTrans" cxnId="{FC114248-DBC9-43DD-AFB5-4F3D40D3D3D5}">
      <dgm:prSet/>
      <dgm:spPr/>
      <dgm:t>
        <a:bodyPr/>
        <a:lstStyle/>
        <a:p>
          <a:endParaRPr lang="en-US"/>
        </a:p>
      </dgm:t>
    </dgm:pt>
    <dgm:pt modelId="{2DE0C259-B448-43BB-AE53-7DCE81CF12B9}" type="sibTrans" cxnId="{FC114248-DBC9-43DD-AFB5-4F3D40D3D3D5}">
      <dgm:prSet/>
      <dgm:spPr/>
      <dgm:t>
        <a:bodyPr/>
        <a:lstStyle/>
        <a:p>
          <a:endParaRPr lang="en-US"/>
        </a:p>
      </dgm:t>
    </dgm:pt>
    <dgm:pt modelId="{8F10453E-E4BE-4D2E-A0FA-4122BF06F2E3}">
      <dgm:prSet phldrT="[Text]"/>
      <dgm:spPr/>
      <dgm:t>
        <a:bodyPr/>
        <a:lstStyle/>
        <a:p>
          <a:r>
            <a:rPr lang="en-US" dirty="0" smtClean="0"/>
            <a:t>Efficiency</a:t>
          </a:r>
          <a:endParaRPr lang="en-US" dirty="0"/>
        </a:p>
      </dgm:t>
    </dgm:pt>
    <dgm:pt modelId="{BC722BF4-AE00-4D4E-9772-BCA96D09D854}" type="parTrans" cxnId="{DECB73F9-BDE6-4EA0-B5AB-EF2B183B9A8B}">
      <dgm:prSet/>
      <dgm:spPr/>
      <dgm:t>
        <a:bodyPr/>
        <a:lstStyle/>
        <a:p>
          <a:endParaRPr lang="en-US"/>
        </a:p>
      </dgm:t>
    </dgm:pt>
    <dgm:pt modelId="{F7640C30-235D-4BCA-8719-161709F19CF0}" type="sibTrans" cxnId="{DECB73F9-BDE6-4EA0-B5AB-EF2B183B9A8B}">
      <dgm:prSet/>
      <dgm:spPr/>
      <dgm:t>
        <a:bodyPr/>
        <a:lstStyle/>
        <a:p>
          <a:endParaRPr lang="en-US"/>
        </a:p>
      </dgm:t>
    </dgm:pt>
    <dgm:pt modelId="{28239359-D3B5-4213-B07B-44F599911E9D}">
      <dgm:prSet phldrT="[Text]"/>
      <dgm:spPr/>
      <dgm:t>
        <a:bodyPr/>
        <a:lstStyle/>
        <a:p>
          <a:r>
            <a:rPr lang="en-US" dirty="0" smtClean="0"/>
            <a:t>Outcome</a:t>
          </a:r>
          <a:endParaRPr lang="en-US" dirty="0"/>
        </a:p>
      </dgm:t>
    </dgm:pt>
    <dgm:pt modelId="{2364B9DC-ECC8-4961-A70F-AFDCD5082DBF}" type="parTrans" cxnId="{7854FED5-376C-41AD-A5CD-4BBA711C1AD1}">
      <dgm:prSet/>
      <dgm:spPr/>
      <dgm:t>
        <a:bodyPr/>
        <a:lstStyle/>
        <a:p>
          <a:endParaRPr lang="en-US"/>
        </a:p>
      </dgm:t>
    </dgm:pt>
    <dgm:pt modelId="{DE0E9B92-EEDF-4B18-AFF1-5F4808EC5D9D}" type="sibTrans" cxnId="{7854FED5-376C-41AD-A5CD-4BBA711C1AD1}">
      <dgm:prSet/>
      <dgm:spPr/>
      <dgm:t>
        <a:bodyPr/>
        <a:lstStyle/>
        <a:p>
          <a:endParaRPr lang="en-US"/>
        </a:p>
      </dgm:t>
    </dgm:pt>
    <dgm:pt modelId="{AB5253B4-9859-43A0-897B-198796A423E6}">
      <dgm:prSet phldrT="[Text]"/>
      <dgm:spPr/>
      <dgm:t>
        <a:bodyPr/>
        <a:lstStyle/>
        <a:p>
          <a:r>
            <a:rPr lang="en-US" dirty="0" smtClean="0"/>
            <a:t>Input/Explanatory</a:t>
          </a:r>
          <a:endParaRPr lang="en-US" dirty="0"/>
        </a:p>
      </dgm:t>
    </dgm:pt>
    <dgm:pt modelId="{4A82B783-FB0D-4DF0-BA8C-F009555F8B17}" type="parTrans" cxnId="{CFD5CAC6-DD7C-432F-B6A9-D13F34B461E0}">
      <dgm:prSet/>
      <dgm:spPr/>
      <dgm:t>
        <a:bodyPr/>
        <a:lstStyle/>
        <a:p>
          <a:endParaRPr lang="en-US"/>
        </a:p>
      </dgm:t>
    </dgm:pt>
    <dgm:pt modelId="{6E61350B-A068-478C-A219-5B55F0581316}" type="sibTrans" cxnId="{CFD5CAC6-DD7C-432F-B6A9-D13F34B461E0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002D0B-FE19-4F8D-9018-E98117D085DB}" type="pres">
      <dgm:prSet presAssocID="{53313FB6-AAE4-4F4E-A067-13B026B042AA}" presName="compNode" presStyleCnt="0"/>
      <dgm:spPr/>
      <dgm:t>
        <a:bodyPr/>
        <a:lstStyle/>
        <a:p>
          <a:endParaRPr lang="en-US"/>
        </a:p>
      </dgm:t>
    </dgm:pt>
    <dgm:pt modelId="{5C25EF57-4A36-4701-B02D-A799C7BAC878}" type="pres">
      <dgm:prSet presAssocID="{53313FB6-AAE4-4F4E-A067-13B026B042AA}" presName="aNode" presStyleLbl="bgShp" presStyleIdx="0" presStyleCnt="2"/>
      <dgm:spPr/>
      <dgm:t>
        <a:bodyPr/>
        <a:lstStyle/>
        <a:p>
          <a:endParaRPr lang="en-US"/>
        </a:p>
      </dgm:t>
    </dgm:pt>
    <dgm:pt modelId="{828DFD41-B572-421B-A435-A51FEC1210F3}" type="pres">
      <dgm:prSet presAssocID="{53313FB6-AAE4-4F4E-A067-13B026B042AA}" presName="textNode" presStyleLbl="bgShp" presStyleIdx="0" presStyleCnt="2"/>
      <dgm:spPr/>
      <dgm:t>
        <a:bodyPr/>
        <a:lstStyle/>
        <a:p>
          <a:endParaRPr lang="en-US"/>
        </a:p>
      </dgm:t>
    </dgm:pt>
    <dgm:pt modelId="{961123FC-32BD-4B09-B64D-E5B19CF3C977}" type="pres">
      <dgm:prSet presAssocID="{53313FB6-AAE4-4F4E-A067-13B026B042AA}" presName="compChildNode" presStyleCnt="0"/>
      <dgm:spPr/>
      <dgm:t>
        <a:bodyPr/>
        <a:lstStyle/>
        <a:p>
          <a:endParaRPr lang="en-US"/>
        </a:p>
      </dgm:t>
    </dgm:pt>
    <dgm:pt modelId="{47C5F7DF-1CDB-4268-82A0-E125A9FC1D1B}" type="pres">
      <dgm:prSet presAssocID="{53313FB6-AAE4-4F4E-A067-13B026B042AA}" presName="theInnerList" presStyleCnt="0"/>
      <dgm:spPr/>
      <dgm:t>
        <a:bodyPr/>
        <a:lstStyle/>
        <a:p>
          <a:endParaRPr lang="en-US"/>
        </a:p>
      </dgm:t>
    </dgm:pt>
    <dgm:pt modelId="{623474B8-9A51-4133-B77A-1A8352CA12E9}" type="pres">
      <dgm:prSet presAssocID="{35ECDC0D-AB2C-4603-B61D-8B0530F8C2F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1E9B5B-BA63-4ACA-8B3A-1F4674E351F3}" type="pres">
      <dgm:prSet presAssocID="{53313FB6-AAE4-4F4E-A067-13B026B042AA}" presName="aSpace" presStyleCnt="0"/>
      <dgm:spPr/>
      <dgm:t>
        <a:bodyPr/>
        <a:lstStyle/>
        <a:p>
          <a:endParaRPr lang="en-US"/>
        </a:p>
      </dgm:t>
    </dgm:pt>
    <dgm:pt modelId="{6F179E36-1C5D-4EF9-B3F7-F81687A7F025}" type="pres">
      <dgm:prSet presAssocID="{F4E54277-0FEE-45FD-905E-2FFF0FC1B9A8}" presName="compNode" presStyleCnt="0"/>
      <dgm:spPr/>
      <dgm:t>
        <a:bodyPr/>
        <a:lstStyle/>
        <a:p>
          <a:endParaRPr lang="en-US"/>
        </a:p>
      </dgm:t>
    </dgm:pt>
    <dgm:pt modelId="{64070DB5-E998-4449-9FEE-BC1040636EC8}" type="pres">
      <dgm:prSet presAssocID="{F4E54277-0FEE-45FD-905E-2FFF0FC1B9A8}" presName="aNode" presStyleLbl="bgShp" presStyleIdx="1" presStyleCnt="2"/>
      <dgm:spPr/>
      <dgm:t>
        <a:bodyPr/>
        <a:lstStyle/>
        <a:p>
          <a:endParaRPr lang="en-US"/>
        </a:p>
      </dgm:t>
    </dgm:pt>
    <dgm:pt modelId="{04648E79-92D6-4B0C-A69F-7D8A922FEF49}" type="pres">
      <dgm:prSet presAssocID="{F4E54277-0FEE-45FD-905E-2FFF0FC1B9A8}" presName="textNode" presStyleLbl="bgShp" presStyleIdx="1" presStyleCnt="2"/>
      <dgm:spPr/>
      <dgm:t>
        <a:bodyPr/>
        <a:lstStyle/>
        <a:p>
          <a:endParaRPr lang="en-US"/>
        </a:p>
      </dgm:t>
    </dgm:pt>
    <dgm:pt modelId="{CE747A4C-E45E-4509-93A3-8C299412C3A4}" type="pres">
      <dgm:prSet presAssocID="{F4E54277-0FEE-45FD-905E-2FFF0FC1B9A8}" presName="compChildNode" presStyleCnt="0"/>
      <dgm:spPr/>
      <dgm:t>
        <a:bodyPr/>
        <a:lstStyle/>
        <a:p>
          <a:endParaRPr lang="en-US"/>
        </a:p>
      </dgm:t>
    </dgm:pt>
    <dgm:pt modelId="{0FF6134E-7AA7-4A43-A677-182F7479A442}" type="pres">
      <dgm:prSet presAssocID="{F4E54277-0FEE-45FD-905E-2FFF0FC1B9A8}" presName="theInnerList" presStyleCnt="0"/>
      <dgm:spPr/>
      <dgm:t>
        <a:bodyPr/>
        <a:lstStyle/>
        <a:p>
          <a:endParaRPr lang="en-US"/>
        </a:p>
      </dgm:t>
    </dgm:pt>
    <dgm:pt modelId="{172DBC63-A49D-41F1-BBBB-A2A7321B6B8F}" type="pres">
      <dgm:prSet presAssocID="{02232284-6A36-4FB9-B124-18ACB964FF96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CB73F9-BDE6-4EA0-B5AB-EF2B183B9A8B}" srcId="{02232284-6A36-4FB9-B124-18ACB964FF96}" destId="{8F10453E-E4BE-4D2E-A0FA-4122BF06F2E3}" srcOrd="1" destOrd="0" parTransId="{BC722BF4-AE00-4D4E-9772-BCA96D09D854}" sibTransId="{F7640C30-235D-4BCA-8719-161709F19CF0}"/>
    <dgm:cxn modelId="{52D2EB25-0746-4D9E-896D-642C998F3D9D}" srcId="{F4E54277-0FEE-45FD-905E-2FFF0FC1B9A8}" destId="{02232284-6A36-4FB9-B124-18ACB964FF96}" srcOrd="0" destOrd="0" parTransId="{97891DDD-F726-407C-A084-D95FF48D2261}" sibTransId="{885E64EA-D301-4D77-9F2A-56CC73BC7E2D}"/>
    <dgm:cxn modelId="{04977B72-3513-4A58-86F8-0B70D5C3D7FF}" type="presOf" srcId="{35ECDC0D-AB2C-4603-B61D-8B0530F8C2FC}" destId="{623474B8-9A51-4133-B77A-1A8352CA12E9}" srcOrd="0" destOrd="0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FC114248-DBC9-43DD-AFB5-4F3D40D3D3D5}" srcId="{02232284-6A36-4FB9-B124-18ACB964FF96}" destId="{53CA4AC1-F636-44E9-8DD9-C5738A456C47}" srcOrd="0" destOrd="0" parTransId="{F4127B0C-B58D-482D-8D3B-2D57D1EEA5AC}" sibTransId="{2DE0C259-B448-43BB-AE53-7DCE81CF12B9}"/>
    <dgm:cxn modelId="{DFCE2A1C-D89B-47E6-BA2A-70E9A8F4B47F}" type="presOf" srcId="{CB4781F4-1187-47D8-9C1C-2B716F11FEF0}" destId="{806AB4FC-289F-4546-B762-C24E88BC7408}" srcOrd="0" destOrd="0" presId="urn:microsoft.com/office/officeart/2005/8/layout/lProcess2"/>
    <dgm:cxn modelId="{D4F74484-4BC8-4607-9C4D-B2CF58DCA97F}" type="presOf" srcId="{53313FB6-AAE4-4F4E-A067-13B026B042AA}" destId="{5C25EF57-4A36-4701-B02D-A799C7BAC878}" srcOrd="0" destOrd="0" presId="urn:microsoft.com/office/officeart/2005/8/layout/lProcess2"/>
    <dgm:cxn modelId="{E19C1E34-7A81-4372-B6C8-997DD4F30CFB}" type="presOf" srcId="{AB5253B4-9859-43A0-897B-198796A423E6}" destId="{172DBC63-A49D-41F1-BBBB-A2A7321B6B8F}" srcOrd="0" destOrd="4" presId="urn:microsoft.com/office/officeart/2005/8/layout/lProcess2"/>
    <dgm:cxn modelId="{CFD5CAC6-DD7C-432F-B6A9-D13F34B461E0}" srcId="{02232284-6A36-4FB9-B124-18ACB964FF96}" destId="{AB5253B4-9859-43A0-897B-198796A423E6}" srcOrd="3" destOrd="0" parTransId="{4A82B783-FB0D-4DF0-BA8C-F009555F8B17}" sibTransId="{6E61350B-A068-478C-A219-5B55F0581316}"/>
    <dgm:cxn modelId="{00BABA80-50FA-4281-BB58-846A1B62E398}" type="presOf" srcId="{F4E54277-0FEE-45FD-905E-2FFF0FC1B9A8}" destId="{64070DB5-E998-4449-9FEE-BC1040636EC8}" srcOrd="0" destOrd="0" presId="urn:microsoft.com/office/officeart/2005/8/layout/lProcess2"/>
    <dgm:cxn modelId="{7854FED5-376C-41AD-A5CD-4BBA711C1AD1}" srcId="{02232284-6A36-4FB9-B124-18ACB964FF96}" destId="{28239359-D3B5-4213-B07B-44F599911E9D}" srcOrd="2" destOrd="0" parTransId="{2364B9DC-ECC8-4961-A70F-AFDCD5082DBF}" sibTransId="{DE0E9B92-EEDF-4B18-AFF1-5F4808EC5D9D}"/>
    <dgm:cxn modelId="{B6811D51-D51E-4839-87BB-47DC0D61A173}" type="presOf" srcId="{02232284-6A36-4FB9-B124-18ACB964FF96}" destId="{172DBC63-A49D-41F1-BBBB-A2A7321B6B8F}" srcOrd="0" destOrd="0" presId="urn:microsoft.com/office/officeart/2005/8/layout/lProcess2"/>
    <dgm:cxn modelId="{FB5CBF4A-5199-4E04-9364-3FDBA9993EFE}" type="presOf" srcId="{53313FB6-AAE4-4F4E-A067-13B026B042AA}" destId="{828DFD41-B572-421B-A435-A51FEC1210F3}" srcOrd="1" destOrd="0" presId="urn:microsoft.com/office/officeart/2005/8/layout/lProcess2"/>
    <dgm:cxn modelId="{A5597875-CF49-4A27-9755-6E815774EF7A}" type="presOf" srcId="{28239359-D3B5-4213-B07B-44F599911E9D}" destId="{172DBC63-A49D-41F1-BBBB-A2A7321B6B8F}" srcOrd="0" destOrd="3" presId="urn:microsoft.com/office/officeart/2005/8/layout/lProcess2"/>
    <dgm:cxn modelId="{2011838D-A12F-4213-98FD-7DA69A198B57}" srcId="{CB4781F4-1187-47D8-9C1C-2B716F11FEF0}" destId="{F4E54277-0FEE-45FD-905E-2FFF0FC1B9A8}" srcOrd="1" destOrd="0" parTransId="{B1A3EEBB-FA2E-442B-B96F-D4637D4683BF}" sibTransId="{BDB688C2-4149-4D65-A6B9-31416CEE1155}"/>
    <dgm:cxn modelId="{A7F74E42-061A-4B66-96EA-AAE8F9E06E6E}" type="presOf" srcId="{8F10453E-E4BE-4D2E-A0FA-4122BF06F2E3}" destId="{172DBC63-A49D-41F1-BBBB-A2A7321B6B8F}" srcOrd="0" destOrd="2" presId="urn:microsoft.com/office/officeart/2005/8/layout/lProcess2"/>
    <dgm:cxn modelId="{2F94AC23-56E9-44D6-8BBD-D734FF80BE9D}" type="presOf" srcId="{53CA4AC1-F636-44E9-8DD9-C5738A456C47}" destId="{172DBC63-A49D-41F1-BBBB-A2A7321B6B8F}" srcOrd="0" destOrd="1" presId="urn:microsoft.com/office/officeart/2005/8/layout/lProcess2"/>
    <dgm:cxn modelId="{2095BBC8-9674-4F26-8C4C-A29A957C2C28}" type="presOf" srcId="{F4E54277-0FEE-45FD-905E-2FFF0FC1B9A8}" destId="{04648E79-92D6-4B0C-A69F-7D8A922FEF49}" srcOrd="1" destOrd="0" presId="urn:microsoft.com/office/officeart/2005/8/layout/lProcess2"/>
    <dgm:cxn modelId="{0EA4ECE0-290E-440B-AE11-41AAF99919F8}" srcId="{53313FB6-AAE4-4F4E-A067-13B026B042AA}" destId="{35ECDC0D-AB2C-4603-B61D-8B0530F8C2FC}" srcOrd="0" destOrd="0" parTransId="{A557E243-9CF0-4B44-9FBA-A24ED17E9B8B}" sibTransId="{BFEB8848-5C6D-44E6-A75E-EC357E835A1C}"/>
    <dgm:cxn modelId="{34AA9A7F-5B2B-4EF7-9787-CDE26C24F2B8}" type="presParOf" srcId="{806AB4FC-289F-4546-B762-C24E88BC7408}" destId="{31002D0B-FE19-4F8D-9018-E98117D085DB}" srcOrd="0" destOrd="0" presId="urn:microsoft.com/office/officeart/2005/8/layout/lProcess2"/>
    <dgm:cxn modelId="{4E1B277D-648D-4147-8B9B-D6C12C108FF9}" type="presParOf" srcId="{31002D0B-FE19-4F8D-9018-E98117D085DB}" destId="{5C25EF57-4A36-4701-B02D-A799C7BAC878}" srcOrd="0" destOrd="0" presId="urn:microsoft.com/office/officeart/2005/8/layout/lProcess2"/>
    <dgm:cxn modelId="{269E03FC-EF8B-464B-B287-8E5EFDEA6BF6}" type="presParOf" srcId="{31002D0B-FE19-4F8D-9018-E98117D085DB}" destId="{828DFD41-B572-421B-A435-A51FEC1210F3}" srcOrd="1" destOrd="0" presId="urn:microsoft.com/office/officeart/2005/8/layout/lProcess2"/>
    <dgm:cxn modelId="{7BE6772B-A49B-4CBB-A0B0-16DD4FCD4591}" type="presParOf" srcId="{31002D0B-FE19-4F8D-9018-E98117D085DB}" destId="{961123FC-32BD-4B09-B64D-E5B19CF3C977}" srcOrd="2" destOrd="0" presId="urn:microsoft.com/office/officeart/2005/8/layout/lProcess2"/>
    <dgm:cxn modelId="{D6342503-4331-40ED-98D3-A18A27F64748}" type="presParOf" srcId="{961123FC-32BD-4B09-B64D-E5B19CF3C977}" destId="{47C5F7DF-1CDB-4268-82A0-E125A9FC1D1B}" srcOrd="0" destOrd="0" presId="urn:microsoft.com/office/officeart/2005/8/layout/lProcess2"/>
    <dgm:cxn modelId="{603F2911-E7D6-4628-9599-21FD6C8DFEDB}" type="presParOf" srcId="{47C5F7DF-1CDB-4268-82A0-E125A9FC1D1B}" destId="{623474B8-9A51-4133-B77A-1A8352CA12E9}" srcOrd="0" destOrd="0" presId="urn:microsoft.com/office/officeart/2005/8/layout/lProcess2"/>
    <dgm:cxn modelId="{DD8C52EE-D35E-47BD-90A4-C4A45B801175}" type="presParOf" srcId="{806AB4FC-289F-4546-B762-C24E88BC7408}" destId="{F61E9B5B-BA63-4ACA-8B3A-1F4674E351F3}" srcOrd="1" destOrd="0" presId="urn:microsoft.com/office/officeart/2005/8/layout/lProcess2"/>
    <dgm:cxn modelId="{D3643EA1-ACFF-440D-BB18-EF88810F25B9}" type="presParOf" srcId="{806AB4FC-289F-4546-B762-C24E88BC7408}" destId="{6F179E36-1C5D-4EF9-B3F7-F81687A7F025}" srcOrd="2" destOrd="0" presId="urn:microsoft.com/office/officeart/2005/8/layout/lProcess2"/>
    <dgm:cxn modelId="{B56B0B59-2E5A-4319-9DC0-0FDB0009C50C}" type="presParOf" srcId="{6F179E36-1C5D-4EF9-B3F7-F81687A7F025}" destId="{64070DB5-E998-4449-9FEE-BC1040636EC8}" srcOrd="0" destOrd="0" presId="urn:microsoft.com/office/officeart/2005/8/layout/lProcess2"/>
    <dgm:cxn modelId="{4561CC31-2D31-42BC-9C2B-088ED4CE63A9}" type="presParOf" srcId="{6F179E36-1C5D-4EF9-B3F7-F81687A7F025}" destId="{04648E79-92D6-4B0C-A69F-7D8A922FEF49}" srcOrd="1" destOrd="0" presId="urn:microsoft.com/office/officeart/2005/8/layout/lProcess2"/>
    <dgm:cxn modelId="{3EE02529-7626-42D5-B29A-25C2BC037FE1}" type="presParOf" srcId="{6F179E36-1C5D-4EF9-B3F7-F81687A7F025}" destId="{CE747A4C-E45E-4509-93A3-8C299412C3A4}" srcOrd="2" destOrd="0" presId="urn:microsoft.com/office/officeart/2005/8/layout/lProcess2"/>
    <dgm:cxn modelId="{245ACDF7-9623-4017-9580-71C7B32017A2}" type="presParOf" srcId="{CE747A4C-E45E-4509-93A3-8C299412C3A4}" destId="{0FF6134E-7AA7-4A43-A677-182F7479A442}" srcOrd="0" destOrd="0" presId="urn:microsoft.com/office/officeart/2005/8/layout/lProcess2"/>
    <dgm:cxn modelId="{306919EF-F522-41C7-ABCD-1E11793F23C0}" type="presParOf" srcId="{0FF6134E-7AA7-4A43-A677-182F7479A442}" destId="{172DBC63-A49D-41F1-BBBB-A2A7321B6B8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38A6-57AB-4043-BAD4-AAA759982A60}">
      <dsp:nvSpPr>
        <dsp:cNvPr id="0" name=""/>
        <dsp:cNvSpPr/>
      </dsp:nvSpPr>
      <dsp:spPr>
        <a:xfrm>
          <a:off x="0" y="182181"/>
          <a:ext cx="8229600" cy="1263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Performance measures are a key component of Georgia’s budget development process:</a:t>
          </a:r>
          <a:endParaRPr lang="en-US" sz="3200" kern="1200" dirty="0"/>
        </a:p>
      </dsp:txBody>
      <dsp:txXfrm>
        <a:off x="61684" y="243865"/>
        <a:ext cx="8106232" cy="1140232"/>
      </dsp:txXfrm>
    </dsp:sp>
    <dsp:sp modelId="{FA9201A9-6B5C-44AA-85D2-BB859693F25F}">
      <dsp:nvSpPr>
        <dsp:cNvPr id="0" name=""/>
        <dsp:cNvSpPr/>
      </dsp:nvSpPr>
      <dsp:spPr>
        <a:xfrm>
          <a:off x="0" y="1445781"/>
          <a:ext cx="8229600" cy="289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Provide an understanding of agency program purpose, outcomes, and major activities 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Assist in determining how effectively and efficiently programs are operating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Contribute to the analysis of alternative funding scenarios</a:t>
          </a:r>
          <a:endParaRPr lang="en-US" sz="3100" kern="1200" dirty="0"/>
        </a:p>
      </dsp:txBody>
      <dsp:txXfrm>
        <a:off x="0" y="1445781"/>
        <a:ext cx="8229600" cy="2898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4E1E5-B0E8-465C-B36D-7121AC2E4511}">
      <dsp:nvSpPr>
        <dsp:cNvPr id="0" name=""/>
        <dsp:cNvSpPr/>
      </dsp:nvSpPr>
      <dsp:spPr>
        <a:xfrm>
          <a:off x="492816" y="3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Output Measures</a:t>
          </a:r>
          <a:endParaRPr lang="en-US" sz="22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Measures the amount of service provided.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Answers</a:t>
          </a:r>
          <a:r>
            <a:rPr lang="en-US" sz="1800" b="0" i="1" kern="1200" dirty="0" smtClean="0"/>
            <a:t>: How much?</a:t>
          </a:r>
          <a:endParaRPr lang="en-US" sz="1800" b="0" i="1" kern="1200" dirty="0"/>
        </a:p>
      </dsp:txBody>
      <dsp:txXfrm>
        <a:off x="492816" y="3"/>
        <a:ext cx="3479899" cy="2087939"/>
      </dsp:txXfrm>
    </dsp:sp>
    <dsp:sp modelId="{FA47155F-CD2F-46B9-8086-8DD61D5B83C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Efficiency Measures</a:t>
          </a:r>
          <a:endParaRPr lang="en-US" sz="22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Measures the amount of resources required to produce a single unit of output.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Answers: </a:t>
          </a:r>
          <a:r>
            <a:rPr lang="en-US" sz="1800" i="1" kern="1200" dirty="0" smtClean="0"/>
            <a:t>How well?</a:t>
          </a:r>
          <a:endParaRPr lang="en-US" sz="1800" i="1" kern="1200" dirty="0"/>
        </a:p>
      </dsp:txBody>
      <dsp:txXfrm>
        <a:off x="4288794" y="1047"/>
        <a:ext cx="3479899" cy="2087939"/>
      </dsp:txXfrm>
    </dsp:sp>
    <dsp:sp modelId="{1179BDD0-C59E-4CE8-A021-FCB03EA30472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Outcome Measures</a:t>
          </a:r>
          <a:endParaRPr lang="en-US" sz="22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Measures the effectiveness of a service or program on a given variable.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Answers: </a:t>
          </a:r>
          <a:r>
            <a:rPr lang="en-US" sz="1800" i="1" kern="1200" dirty="0" smtClean="0"/>
            <a:t>Is anyone better off?</a:t>
          </a:r>
          <a:endParaRPr lang="en-US" sz="1800" i="1" kern="1200" dirty="0"/>
        </a:p>
      </dsp:txBody>
      <dsp:txXfrm>
        <a:off x="460905" y="2436976"/>
        <a:ext cx="3479899" cy="2087939"/>
      </dsp:txXfrm>
    </dsp:sp>
    <dsp:sp modelId="{D945CD9C-904A-4C81-8616-EAD1BD021023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Input/Explanatory Measures</a:t>
          </a:r>
          <a:endParaRPr lang="en-US" sz="21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Measures </a:t>
          </a:r>
          <a:r>
            <a:rPr lang="en-US" sz="1800" kern="1200" dirty="0" smtClean="0"/>
            <a:t>the resources used to provide a service (Input).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Measures the factors or requests received that explain performance (Explanatory).</a:t>
          </a:r>
          <a:endParaRPr lang="en-US" sz="1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 smtClean="0"/>
        </a:p>
      </dsp:txBody>
      <dsp:txXfrm>
        <a:off x="4288794" y="2436976"/>
        <a:ext cx="3479899" cy="20879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53C31-8979-44BE-B581-B2403D5A564E}">
      <dsp:nvSpPr>
        <dsp:cNvPr id="0" name=""/>
        <dsp:cNvSpPr/>
      </dsp:nvSpPr>
      <dsp:spPr>
        <a:xfrm rot="16200000">
          <a:off x="-1287549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Output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Number of inspections  conducted</a:t>
          </a:r>
          <a:endParaRPr lang="en-US" sz="2000" kern="1200" dirty="0"/>
        </a:p>
      </dsp:txBody>
      <dsp:txXfrm rot="5400000">
        <a:off x="1985" y="905192"/>
        <a:ext cx="1946895" cy="2715577"/>
      </dsp:txXfrm>
    </dsp:sp>
    <dsp:sp modelId="{578AE0E6-CBC3-4FB3-ADB5-487E061BC2E5}">
      <dsp:nvSpPr>
        <dsp:cNvPr id="0" name=""/>
        <dsp:cNvSpPr/>
      </dsp:nvSpPr>
      <dsp:spPr>
        <a:xfrm rot="16200000">
          <a:off x="805362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Efficiency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Average time to complete an inspection</a:t>
          </a:r>
          <a:endParaRPr lang="en-US" sz="2000" kern="1200" dirty="0"/>
        </a:p>
      </dsp:txBody>
      <dsp:txXfrm rot="5400000">
        <a:off x="2094896" y="905192"/>
        <a:ext cx="1946895" cy="2715577"/>
      </dsp:txXfrm>
    </dsp:sp>
    <dsp:sp modelId="{9F395897-0616-4BE1-B2A3-689D7D89C836}">
      <dsp:nvSpPr>
        <dsp:cNvPr id="0" name=""/>
        <dsp:cNvSpPr/>
      </dsp:nvSpPr>
      <dsp:spPr>
        <a:xfrm rot="16200000">
          <a:off x="2898274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Outcome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Percentage of inspections found to be compliant</a:t>
          </a:r>
          <a:endParaRPr lang="en-US" sz="2000" kern="1200" dirty="0"/>
        </a:p>
      </dsp:txBody>
      <dsp:txXfrm rot="5400000">
        <a:off x="4187808" y="905192"/>
        <a:ext cx="1946895" cy="2715577"/>
      </dsp:txXfrm>
    </dsp:sp>
    <dsp:sp modelId="{F7733A35-B7DA-41E6-B1B1-18F502C8EB49}">
      <dsp:nvSpPr>
        <dsp:cNvPr id="0" name=""/>
        <dsp:cNvSpPr/>
      </dsp:nvSpPr>
      <dsp:spPr>
        <a:xfrm rot="16200000">
          <a:off x="4993170" y="1289533"/>
          <a:ext cx="4525963" cy="1946895"/>
        </a:xfrm>
        <a:prstGeom prst="flowChartManualOperation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Input / Explanatory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Number of inspectors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Number of requests for inspection received</a:t>
          </a:r>
          <a:endParaRPr lang="en-US" sz="2000" kern="1200" dirty="0"/>
        </a:p>
      </dsp:txBody>
      <dsp:txXfrm rot="5400000">
        <a:off x="6282704" y="905192"/>
        <a:ext cx="1946895" cy="27155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4018" y="0"/>
          <a:ext cx="822156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Lead Agency &amp; Primary Contact</a:t>
          </a:r>
          <a:endParaRPr lang="en-US" sz="5400" kern="1200" dirty="0"/>
        </a:p>
      </dsp:txBody>
      <dsp:txXfrm>
        <a:off x="4018" y="0"/>
        <a:ext cx="8221563" cy="1357788"/>
      </dsp:txXfrm>
    </dsp:sp>
    <dsp:sp modelId="{46B31C97-516D-4C56-A9DB-26ACA532B5A6}">
      <dsp:nvSpPr>
        <dsp:cNvPr id="0" name=""/>
        <dsp:cNvSpPr/>
      </dsp:nvSpPr>
      <dsp:spPr>
        <a:xfrm>
          <a:off x="826174" y="1359114"/>
          <a:ext cx="657725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contact should be the person who will be responsible for answering detailed follow-up questions about the measure.</a:t>
          </a:r>
          <a:endParaRPr lang="en-US" sz="2400" kern="1200" dirty="0"/>
        </a:p>
      </dsp:txBody>
      <dsp:txXfrm>
        <a:off x="866143" y="1399083"/>
        <a:ext cx="6497312" cy="1284701"/>
      </dsp:txXfrm>
    </dsp:sp>
    <dsp:sp modelId="{76EB140E-0991-442A-A751-C0479D39807A}">
      <dsp:nvSpPr>
        <dsp:cNvPr id="0" name=""/>
        <dsp:cNvSpPr/>
      </dsp:nvSpPr>
      <dsp:spPr>
        <a:xfrm>
          <a:off x="826174" y="2933699"/>
          <a:ext cx="657725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endParaRPr lang="en-US" sz="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Name of the agency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Name of the primary contact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Contact’s email and phone number</a:t>
          </a:r>
          <a:endParaRPr lang="en-US" sz="2400" kern="1200" dirty="0"/>
        </a:p>
      </dsp:txBody>
      <dsp:txXfrm>
        <a:off x="866143" y="2973668"/>
        <a:ext cx="6497312" cy="128470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0" y="0"/>
          <a:ext cx="8229600" cy="47561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dirty="0" smtClean="0"/>
            <a:t>Measure Description</a:t>
          </a:r>
          <a:endParaRPr lang="en-US" sz="6600" kern="1200" dirty="0"/>
        </a:p>
      </dsp:txBody>
      <dsp:txXfrm>
        <a:off x="0" y="0"/>
        <a:ext cx="8229600" cy="1426845"/>
      </dsp:txXfrm>
    </dsp:sp>
    <dsp:sp modelId="{623474B8-9A51-4133-B77A-1A8352CA12E9}">
      <dsp:nvSpPr>
        <dsp:cNvPr id="0" name=""/>
        <dsp:cNvSpPr/>
      </dsp:nvSpPr>
      <dsp:spPr>
        <a:xfrm>
          <a:off x="822960" y="1428238"/>
          <a:ext cx="6583680" cy="14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Describe the measure in clear terms so people unfamiliar with the measure or program fully understand it.</a:t>
          </a:r>
          <a:endParaRPr lang="en-US" sz="2800" kern="1200" dirty="0"/>
        </a:p>
      </dsp:txBody>
      <dsp:txXfrm>
        <a:off x="864962" y="1470240"/>
        <a:ext cx="6499676" cy="1350040"/>
      </dsp:txXfrm>
    </dsp:sp>
    <dsp:sp modelId="{EAD72512-8650-41B9-B810-F1D571B9636C}">
      <dsp:nvSpPr>
        <dsp:cNvPr id="0" name=""/>
        <dsp:cNvSpPr/>
      </dsp:nvSpPr>
      <dsp:spPr>
        <a:xfrm>
          <a:off x="822960" y="3082904"/>
          <a:ext cx="6583680" cy="14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1430" rIns="15240" bIns="11430" numCol="1" spcCol="1270" anchor="t" anchorCtr="0">
          <a:noAutofit/>
        </a:bodyPr>
        <a:lstStyle/>
        <a:p>
          <a:pPr lvl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Define any terms used in the measure.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Avoid ambiguity, be as specific as possible.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Avoid agency terms, acronyms, and jargon. </a:t>
          </a:r>
          <a:endParaRPr lang="en-US" sz="2400" kern="1200" dirty="0"/>
        </a:p>
      </dsp:txBody>
      <dsp:txXfrm>
        <a:off x="864962" y="3124906"/>
        <a:ext cx="6499676" cy="13500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Purpose</a:t>
          </a:r>
          <a:endParaRPr lang="en-US" sz="6200" kern="1200" dirty="0"/>
        </a:p>
      </dsp:txBody>
      <dsp:txXfrm>
        <a:off x="0" y="0"/>
        <a:ext cx="8229600" cy="1357788"/>
      </dsp:txXfrm>
    </dsp:sp>
    <dsp:sp modelId="{D24FD4BF-2517-476B-996A-D117D78C77DF}">
      <dsp:nvSpPr>
        <dsp:cNvPr id="0" name=""/>
        <dsp:cNvSpPr/>
      </dsp:nvSpPr>
      <dsp:spPr>
        <a:xfrm>
          <a:off x="822960" y="1357788"/>
          <a:ext cx="6583680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Explain why capturing data for this measure is important to the agency.</a:t>
          </a:r>
          <a:endParaRPr lang="en-US" sz="4800" kern="1200" dirty="0"/>
        </a:p>
      </dsp:txBody>
      <dsp:txXfrm>
        <a:off x="909125" y="1443953"/>
        <a:ext cx="6411350" cy="276954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4018" y="0"/>
          <a:ext cx="822156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Method of Calculation</a:t>
          </a:r>
          <a:endParaRPr lang="en-US" sz="6200" kern="1200" dirty="0"/>
        </a:p>
      </dsp:txBody>
      <dsp:txXfrm>
        <a:off x="4018" y="0"/>
        <a:ext cx="8221563" cy="1357788"/>
      </dsp:txXfrm>
    </dsp:sp>
    <dsp:sp modelId="{84B033CF-A324-4A29-9342-B7EE2787DCCF}">
      <dsp:nvSpPr>
        <dsp:cNvPr id="0" name=""/>
        <dsp:cNvSpPr/>
      </dsp:nvSpPr>
      <dsp:spPr>
        <a:xfrm>
          <a:off x="414669" y="1359219"/>
          <a:ext cx="7400261" cy="1522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Provide enough information that an auditor could generate the same results using the same data.</a:t>
          </a:r>
          <a:endParaRPr lang="en-US" sz="2800" kern="1200" dirty="0"/>
        </a:p>
      </dsp:txBody>
      <dsp:txXfrm>
        <a:off x="459266" y="1403816"/>
        <a:ext cx="7311067" cy="1433456"/>
      </dsp:txXfrm>
    </dsp:sp>
    <dsp:sp modelId="{F55FF94F-7CA3-4A8E-8B85-EC254E8E93A1}">
      <dsp:nvSpPr>
        <dsp:cNvPr id="0" name=""/>
        <dsp:cNvSpPr/>
      </dsp:nvSpPr>
      <dsp:spPr>
        <a:xfrm>
          <a:off x="397041" y="3116124"/>
          <a:ext cx="7435516" cy="11821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Supplement any formulas with explanations.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/>
            <a:t>Include any tools or software used in the calculation.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Make note of any recent calculation methodology changes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431664" y="3150747"/>
        <a:ext cx="7366270" cy="11128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Source/Data Collection</a:t>
          </a:r>
          <a:endParaRPr lang="en-US" sz="3500" kern="1200" dirty="0"/>
        </a:p>
      </dsp:txBody>
      <dsp:txXfrm>
        <a:off x="1004" y="0"/>
        <a:ext cx="2611933" cy="1357788"/>
      </dsp:txXfrm>
    </dsp:sp>
    <dsp:sp modelId="{A314CFF5-44B5-4C9A-A20C-B9652D3E887B}">
      <dsp:nvSpPr>
        <dsp:cNvPr id="0" name=""/>
        <dsp:cNvSpPr/>
      </dsp:nvSpPr>
      <dsp:spPr>
        <a:xfrm>
          <a:off x="262197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is data generated?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Who collects the data?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What tools are used?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How is data compiled?</a:t>
          </a:r>
          <a:endParaRPr lang="en-US" sz="2000" kern="1200" dirty="0"/>
        </a:p>
      </dsp:txBody>
      <dsp:txXfrm>
        <a:off x="323398" y="1418989"/>
        <a:ext cx="1967144" cy="2819473"/>
      </dsp:txXfrm>
    </dsp:sp>
    <dsp:sp modelId="{F9F70775-A85B-46D7-9D03-3907F5455A73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Frequency of Collection</a:t>
          </a:r>
        </a:p>
      </dsp:txBody>
      <dsp:txXfrm>
        <a:off x="2808833" y="0"/>
        <a:ext cx="2611933" cy="1357788"/>
      </dsp:txXfrm>
    </dsp:sp>
    <dsp:sp modelId="{007EB056-384A-4058-BF38-EC875E2D4A90}">
      <dsp:nvSpPr>
        <dsp:cNvPr id="0" name=""/>
        <dsp:cNvSpPr/>
      </dsp:nvSpPr>
      <dsp:spPr>
        <a:xfrm>
          <a:off x="3070026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How often does agency compile the data used in the measure?</a:t>
          </a:r>
        </a:p>
      </dsp:txBody>
      <dsp:txXfrm>
        <a:off x="3131227" y="1418989"/>
        <a:ext cx="1967144" cy="2819473"/>
      </dsp:txXfrm>
    </dsp:sp>
    <dsp:sp modelId="{F20417AF-F05A-4106-98F0-B6124A1025E3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Data Limitations</a:t>
          </a:r>
          <a:endParaRPr lang="en-US" sz="3500" kern="1200" dirty="0"/>
        </a:p>
      </dsp:txBody>
      <dsp:txXfrm>
        <a:off x="5616661" y="0"/>
        <a:ext cx="2611933" cy="1357788"/>
      </dsp:txXfrm>
    </dsp:sp>
    <dsp:sp modelId="{2A98E130-BD64-46F6-8D25-E145DC12E7C3}">
      <dsp:nvSpPr>
        <dsp:cNvPr id="0" name=""/>
        <dsp:cNvSpPr/>
      </dsp:nvSpPr>
      <dsp:spPr>
        <a:xfrm>
          <a:off x="5877855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Include any conditionality associated with the data used for the measure.</a:t>
          </a:r>
          <a:endParaRPr lang="en-US" sz="2500" kern="1200" dirty="0"/>
        </a:p>
      </dsp:txBody>
      <dsp:txXfrm>
        <a:off x="5939056" y="1418989"/>
        <a:ext cx="1967144" cy="281947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Desired Target</a:t>
          </a:r>
          <a:endParaRPr lang="en-US" sz="6200" kern="1200" dirty="0"/>
        </a:p>
      </dsp:txBody>
      <dsp:txXfrm>
        <a:off x="0" y="0"/>
        <a:ext cx="8229599" cy="1357788"/>
      </dsp:txXfrm>
    </dsp:sp>
    <dsp:sp modelId="{DC1B387F-787F-426A-9261-1314A4E9A0D6}">
      <dsp:nvSpPr>
        <dsp:cNvPr id="0" name=""/>
        <dsp:cNvSpPr/>
      </dsp:nvSpPr>
      <dsp:spPr>
        <a:xfrm>
          <a:off x="822959" y="1358017"/>
          <a:ext cx="6583679" cy="1248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Include the target (if any) as well as how that target was chosen, and why. </a:t>
          </a:r>
          <a:endParaRPr lang="en-US" sz="3200" kern="1200" dirty="0"/>
        </a:p>
      </dsp:txBody>
      <dsp:txXfrm>
        <a:off x="859520" y="1394578"/>
        <a:ext cx="6510557" cy="1175164"/>
      </dsp:txXfrm>
    </dsp:sp>
    <dsp:sp modelId="{07A6E586-9D79-47AD-A015-68E288F1FB7E}">
      <dsp:nvSpPr>
        <dsp:cNvPr id="0" name=""/>
        <dsp:cNvSpPr/>
      </dsp:nvSpPr>
      <dsp:spPr>
        <a:xfrm>
          <a:off x="822959" y="2798347"/>
          <a:ext cx="6583679" cy="15010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5715" rIns="7620" bIns="5715" numCol="1" spcCol="1270" anchor="t" anchorCtr="0">
          <a:noAutofit/>
        </a:bodyPr>
        <a:lstStyle/>
        <a:p>
          <a:pPr lvl="0" algn="l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kern="1200" dirty="0" smtClean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Provide explanation if the target is different than national or industry benchmarks.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Make note of any recent target changes.</a:t>
          </a:r>
        </a:p>
      </dsp:txBody>
      <dsp:txXfrm>
        <a:off x="866924" y="2842312"/>
        <a:ext cx="6495749" cy="141315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Desired Performance</a:t>
          </a:r>
          <a:endParaRPr lang="en-US" sz="6200" kern="1200" dirty="0"/>
        </a:p>
      </dsp:txBody>
      <dsp:txXfrm>
        <a:off x="0" y="0"/>
        <a:ext cx="8229599" cy="1357788"/>
      </dsp:txXfrm>
    </dsp:sp>
    <dsp:sp modelId="{DF07672F-3264-49C9-A326-6483B44FC5DC}">
      <dsp:nvSpPr>
        <dsp:cNvPr id="0" name=""/>
        <dsp:cNvSpPr/>
      </dsp:nvSpPr>
      <dsp:spPr>
        <a:xfrm>
          <a:off x="822959" y="1359114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Express desired performance in detailed terms specific to the measure and related to target.</a:t>
          </a:r>
        </a:p>
      </dsp:txBody>
      <dsp:txXfrm>
        <a:off x="862928" y="1399083"/>
        <a:ext cx="6503741" cy="1284701"/>
      </dsp:txXfrm>
    </dsp:sp>
    <dsp:sp modelId="{6DEEE78A-960C-4EA2-9A5B-E526CB999EDE}">
      <dsp:nvSpPr>
        <dsp:cNvPr id="0" name=""/>
        <dsp:cNvSpPr/>
      </dsp:nvSpPr>
      <dsp:spPr>
        <a:xfrm>
          <a:off x="822959" y="2933699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 smtClean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Desired performance may be higher, lower, or equal to target.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Specify any maximum performance threshold or band.</a:t>
          </a:r>
        </a:p>
      </dsp:txBody>
      <dsp:txXfrm>
        <a:off x="862928" y="2973668"/>
        <a:ext cx="6503741" cy="128470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Benchmark Information</a:t>
          </a:r>
          <a:endParaRPr lang="en-US" sz="6200" kern="1200" dirty="0"/>
        </a:p>
      </dsp:txBody>
      <dsp:txXfrm>
        <a:off x="0" y="0"/>
        <a:ext cx="8229599" cy="1357788"/>
      </dsp:txXfrm>
    </dsp:sp>
    <dsp:sp modelId="{820C76DB-1D37-4AE4-9A01-0F636A99F0F6}">
      <dsp:nvSpPr>
        <dsp:cNvPr id="0" name=""/>
        <dsp:cNvSpPr/>
      </dsp:nvSpPr>
      <dsp:spPr>
        <a:xfrm>
          <a:off x="822959" y="1357788"/>
          <a:ext cx="658367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Include any national, state, or industry benchmarks as well as the agency or organization that uses/produces them.</a:t>
          </a:r>
          <a:endParaRPr lang="en-US" sz="4000" kern="1200" dirty="0"/>
        </a:p>
      </dsp:txBody>
      <dsp:txXfrm>
        <a:off x="909124" y="1443953"/>
        <a:ext cx="6411349" cy="27695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38A6-57AB-4043-BAD4-AAA759982A60}">
      <dsp:nvSpPr>
        <dsp:cNvPr id="0" name=""/>
        <dsp:cNvSpPr/>
      </dsp:nvSpPr>
      <dsp:spPr>
        <a:xfrm>
          <a:off x="0" y="653147"/>
          <a:ext cx="8229600" cy="2281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“If the right things are not measured, or are measured inaccurately, those using the data  will be misled and bad decisions will likely follow.”</a:t>
          </a:r>
          <a:r>
            <a:rPr lang="en-US" sz="1800" kern="1200" dirty="0" smtClean="0"/>
            <a:t>- Harry P. Hatry</a:t>
          </a:r>
          <a:endParaRPr lang="en-US" sz="1800" kern="1200" dirty="0"/>
        </a:p>
      </dsp:txBody>
      <dsp:txXfrm>
        <a:off x="111374" y="764521"/>
        <a:ext cx="8006852" cy="2058752"/>
      </dsp:txXfrm>
    </dsp:sp>
    <dsp:sp modelId="{FA9201A9-6B5C-44AA-85D2-BB859693F25F}">
      <dsp:nvSpPr>
        <dsp:cNvPr id="0" name=""/>
        <dsp:cNvSpPr/>
      </dsp:nvSpPr>
      <dsp:spPr>
        <a:xfrm>
          <a:off x="0" y="2865531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200" kern="1200" dirty="0" smtClean="0"/>
            <a:t>Garbage in, garbage out</a:t>
          </a:r>
          <a:endParaRPr lang="en-US" sz="3200" kern="1200" dirty="0"/>
        </a:p>
      </dsp:txBody>
      <dsp:txXfrm>
        <a:off x="0" y="2865531"/>
        <a:ext cx="8229600" cy="10764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04A91-609B-4880-AD45-2DBE48D11E1B}">
      <dsp:nvSpPr>
        <dsp:cNvPr id="0" name=""/>
        <dsp:cNvSpPr/>
      </dsp:nvSpPr>
      <dsp:spPr>
        <a:xfrm>
          <a:off x="0" y="0"/>
          <a:ext cx="8229599" cy="50876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Data Validation</a:t>
          </a:r>
          <a:endParaRPr lang="en-US" sz="6500" kern="1200" dirty="0"/>
        </a:p>
      </dsp:txBody>
      <dsp:txXfrm>
        <a:off x="0" y="0"/>
        <a:ext cx="8229599" cy="1526303"/>
      </dsp:txXfrm>
    </dsp:sp>
    <dsp:sp modelId="{F1E1C992-240A-45B0-9A44-96904475628C}">
      <dsp:nvSpPr>
        <dsp:cNvPr id="0" name=""/>
        <dsp:cNvSpPr/>
      </dsp:nvSpPr>
      <dsp:spPr>
        <a:xfrm>
          <a:off x="822959" y="1526303"/>
          <a:ext cx="6583679" cy="3306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Data verification and correction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Security Protocols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Training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Management oversight</a:t>
          </a:r>
          <a:endParaRPr lang="en-US" sz="3600" kern="1200" dirty="0"/>
        </a:p>
      </dsp:txBody>
      <dsp:txXfrm>
        <a:off x="919817" y="1623161"/>
        <a:ext cx="6389963" cy="311327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F4EF2-64A5-406A-BEBE-94F5DF52AE76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Verify/Validate Data</a:t>
          </a:r>
          <a:endParaRPr lang="en-US" sz="6200" kern="1200" dirty="0"/>
        </a:p>
      </dsp:txBody>
      <dsp:txXfrm>
        <a:off x="0" y="0"/>
        <a:ext cx="8229599" cy="1357788"/>
      </dsp:txXfrm>
    </dsp:sp>
    <dsp:sp modelId="{4FF89257-9673-4BF5-AD9F-91B0276A2CB8}">
      <dsp:nvSpPr>
        <dsp:cNvPr id="0" name=""/>
        <dsp:cNvSpPr/>
      </dsp:nvSpPr>
      <dsp:spPr>
        <a:xfrm>
          <a:off x="822959" y="1359114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Perform a check on the data for the measure.</a:t>
          </a:r>
          <a:endParaRPr lang="en-US" sz="3400" kern="1200" dirty="0"/>
        </a:p>
      </dsp:txBody>
      <dsp:txXfrm>
        <a:off x="862928" y="1399083"/>
        <a:ext cx="6503741" cy="1284701"/>
      </dsp:txXfrm>
    </dsp:sp>
    <dsp:sp modelId="{B16030EA-5B7D-4989-9A98-2DAEB64DD0D9}">
      <dsp:nvSpPr>
        <dsp:cNvPr id="0" name=""/>
        <dsp:cNvSpPr/>
      </dsp:nvSpPr>
      <dsp:spPr>
        <a:xfrm>
          <a:off x="822959" y="2933699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Validate data in a manner to assure OPB that the results are replicable.</a:t>
          </a:r>
          <a:endParaRPr lang="en-US" sz="3400" kern="1200" dirty="0"/>
        </a:p>
      </dsp:txBody>
      <dsp:txXfrm>
        <a:off x="862928" y="2973668"/>
        <a:ext cx="6503741" cy="128470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6790A-CB63-4A61-A2E1-29D8EE78A654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Data Correction</a:t>
          </a:r>
          <a:endParaRPr lang="en-US" sz="6200" kern="1200" dirty="0"/>
        </a:p>
      </dsp:txBody>
      <dsp:txXfrm>
        <a:off x="0" y="0"/>
        <a:ext cx="8229599" cy="1357788"/>
      </dsp:txXfrm>
    </dsp:sp>
    <dsp:sp modelId="{26588390-3BF9-4AD2-8E3D-B13F5B7CDA1B}">
      <dsp:nvSpPr>
        <dsp:cNvPr id="0" name=""/>
        <dsp:cNvSpPr/>
      </dsp:nvSpPr>
      <dsp:spPr>
        <a:xfrm>
          <a:off x="822959" y="1359114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If the validation process results in revised data, provide a plan for more accurate reporting in the future.</a:t>
          </a:r>
          <a:endParaRPr lang="en-US" sz="2800" kern="1200" dirty="0"/>
        </a:p>
      </dsp:txBody>
      <dsp:txXfrm>
        <a:off x="862928" y="1399083"/>
        <a:ext cx="6503741" cy="1284701"/>
      </dsp:txXfrm>
    </dsp:sp>
    <dsp:sp modelId="{1EF37AB2-7629-4DF8-9D86-943F5F8D9E2F}">
      <dsp:nvSpPr>
        <dsp:cNvPr id="0" name=""/>
        <dsp:cNvSpPr/>
      </dsp:nvSpPr>
      <dsp:spPr>
        <a:xfrm>
          <a:off x="822959" y="2933699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Contact OPB with your data corrections to ensure accurate reporting in Budget Tool. </a:t>
          </a:r>
          <a:endParaRPr lang="en-US" sz="2800" kern="1200" dirty="0"/>
        </a:p>
      </dsp:txBody>
      <dsp:txXfrm>
        <a:off x="862928" y="2973668"/>
        <a:ext cx="6503741" cy="128470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EA6D2-BB6E-4C86-8C70-8A378608F56C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External Assurances</a:t>
          </a:r>
          <a:endParaRPr lang="en-US" sz="6200" kern="1200" dirty="0"/>
        </a:p>
      </dsp:txBody>
      <dsp:txXfrm>
        <a:off x="0" y="0"/>
        <a:ext cx="8229599" cy="1357788"/>
      </dsp:txXfrm>
    </dsp:sp>
    <dsp:sp modelId="{896384D9-C8C4-4593-B48F-08EDB8AA27A8}">
      <dsp:nvSpPr>
        <dsp:cNvPr id="0" name=""/>
        <dsp:cNvSpPr/>
      </dsp:nvSpPr>
      <dsp:spPr>
        <a:xfrm>
          <a:off x="822959" y="1359114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Whether the data is generated or collected externally</a:t>
          </a:r>
        </a:p>
      </dsp:txBody>
      <dsp:txXfrm>
        <a:off x="862928" y="1399083"/>
        <a:ext cx="6503741" cy="1284701"/>
      </dsp:txXfrm>
    </dsp:sp>
    <dsp:sp modelId="{39941B32-B70B-4D35-857E-59E3CF68D5CD}">
      <dsp:nvSpPr>
        <dsp:cNvPr id="0" name=""/>
        <dsp:cNvSpPr/>
      </dsp:nvSpPr>
      <dsp:spPr>
        <a:xfrm>
          <a:off x="822959" y="2933699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Agreements with external parties regarding data validity </a:t>
          </a:r>
        </a:p>
      </dsp:txBody>
      <dsp:txXfrm>
        <a:off x="862928" y="2973668"/>
        <a:ext cx="6503741" cy="128470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59BBC-C840-48E6-BFC7-04D4C9845B4D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Data Security</a:t>
          </a:r>
        </a:p>
      </dsp:txBody>
      <dsp:txXfrm>
        <a:off x="0" y="0"/>
        <a:ext cx="8229599" cy="1357788"/>
      </dsp:txXfrm>
    </dsp:sp>
    <dsp:sp modelId="{95E76628-FABF-4E0F-9447-1E620BE914A4}">
      <dsp:nvSpPr>
        <dsp:cNvPr id="0" name=""/>
        <dsp:cNvSpPr/>
      </dsp:nvSpPr>
      <dsp:spPr>
        <a:xfrm>
          <a:off x="822959" y="1357788"/>
          <a:ext cx="658367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Whether or not data is secured/backed up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How often data is backed up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The location holding your data backups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List of any security protocols used by agencies</a:t>
          </a:r>
        </a:p>
      </dsp:txBody>
      <dsp:txXfrm>
        <a:off x="909124" y="1443953"/>
        <a:ext cx="6411349" cy="276954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14C91-B9B4-47FD-8EDF-8F167F385418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Training</a:t>
          </a:r>
        </a:p>
      </dsp:txBody>
      <dsp:txXfrm>
        <a:off x="0" y="0"/>
        <a:ext cx="8229599" cy="1357788"/>
      </dsp:txXfrm>
    </dsp:sp>
    <dsp:sp modelId="{3A05DA91-F4FB-4483-8A6A-93D99CC3888A}">
      <dsp:nvSpPr>
        <dsp:cNvPr id="0" name=""/>
        <dsp:cNvSpPr/>
      </dsp:nvSpPr>
      <dsp:spPr>
        <a:xfrm>
          <a:off x="822959" y="1359114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Program staff is trained in monitoring/reporting of performance measures.</a:t>
          </a:r>
        </a:p>
      </dsp:txBody>
      <dsp:txXfrm>
        <a:off x="862928" y="1399083"/>
        <a:ext cx="6503741" cy="1284701"/>
      </dsp:txXfrm>
    </dsp:sp>
    <dsp:sp modelId="{5657C7C7-85E3-430D-8317-9846FD3558B0}">
      <dsp:nvSpPr>
        <dsp:cNvPr id="0" name=""/>
        <dsp:cNvSpPr/>
      </dsp:nvSpPr>
      <dsp:spPr>
        <a:xfrm>
          <a:off x="822959" y="2933699"/>
          <a:ext cx="6583679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lvl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Describe how program staff are trained.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Explain who conducts the training and how often training occurs.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Ensure staff have access to documented procedures.</a:t>
          </a:r>
        </a:p>
      </dsp:txBody>
      <dsp:txXfrm>
        <a:off x="862928" y="2973668"/>
        <a:ext cx="6503741" cy="128470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80D23-D370-4FC5-812C-E5CA058DE9A5}">
      <dsp:nvSpPr>
        <dsp:cNvPr id="0" name=""/>
        <dsp:cNvSpPr/>
      </dsp:nvSpPr>
      <dsp:spPr>
        <a:xfrm>
          <a:off x="0" y="0"/>
          <a:ext cx="8229599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Management Oversight</a:t>
          </a:r>
        </a:p>
      </dsp:txBody>
      <dsp:txXfrm>
        <a:off x="0" y="0"/>
        <a:ext cx="8229599" cy="1357788"/>
      </dsp:txXfrm>
    </dsp:sp>
    <dsp:sp modelId="{810A2F37-4798-478C-A4D4-9018DBA0A57C}">
      <dsp:nvSpPr>
        <dsp:cNvPr id="0" name=""/>
        <dsp:cNvSpPr/>
      </dsp:nvSpPr>
      <dsp:spPr>
        <a:xfrm>
          <a:off x="822959" y="1357788"/>
          <a:ext cx="6583679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Describe how supervisory/managerial approval of the data is documented.</a:t>
          </a:r>
        </a:p>
      </dsp:txBody>
      <dsp:txXfrm>
        <a:off x="909124" y="1443953"/>
        <a:ext cx="6411349" cy="276954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221965" y="1993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Selection</a:t>
          </a:r>
          <a:endParaRPr lang="en-US" sz="2400" kern="1200" dirty="0"/>
        </a:p>
      </dsp:txBody>
      <dsp:txXfrm>
        <a:off x="2283187" y="63215"/>
        <a:ext cx="1806993" cy="1131690"/>
      </dsp:txXfrm>
    </dsp:sp>
    <dsp:sp modelId="{6DF2CB0C-FA9D-44ED-821C-BD7615BC9155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304358" y="405350"/>
              </a:moveTo>
              <a:arcTo wR="2072990" hR="2072990" stAng="183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94956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Definition</a:t>
          </a:r>
          <a:endParaRPr lang="en-US" sz="2400" kern="1200" dirty="0"/>
        </a:p>
      </dsp:txBody>
      <dsp:txXfrm>
        <a:off x="4356178" y="2136206"/>
        <a:ext cx="1806993" cy="1131690"/>
      </dsp:txXfrm>
    </dsp:sp>
    <dsp:sp modelId="{A92E06FE-9308-4C2F-A20E-F3EF1BA948F4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931163" y="2991949"/>
              </a:moveTo>
              <a:arcTo wR="2072990" hR="2072990" stAng="15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221965" y="4147975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Data Validation</a:t>
          </a:r>
          <a:endParaRPr lang="en-US" sz="2400" kern="1200" dirty="0"/>
        </a:p>
      </dsp:txBody>
      <dsp:txXfrm>
        <a:off x="2283187" y="4209197"/>
        <a:ext cx="1806993" cy="1131690"/>
      </dsp:txXfrm>
    </dsp:sp>
    <dsp:sp modelId="{E57E7978-61C1-494E-87C6-A5199A2CA1AC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841623" y="3740631"/>
              </a:moveTo>
              <a:arcTo wR="2072990" hR="2072990" stAng="75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48974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Performance Assessment</a:t>
          </a:r>
          <a:endParaRPr lang="en-US" sz="2400" kern="1200" dirty="0"/>
        </a:p>
      </dsp:txBody>
      <dsp:txXfrm>
        <a:off x="210196" y="2136206"/>
        <a:ext cx="1806993" cy="1131690"/>
      </dsp:txXfrm>
    </dsp:sp>
    <dsp:sp modelId="{98F276EF-19BB-41AF-BC1B-E7B6184A6A53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214818" y="1154032"/>
              </a:moveTo>
              <a:arcTo wR="2072990" hR="2072990" stAng="123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C38B7-38FB-4784-A634-7C7368CC1907}">
      <dsp:nvSpPr>
        <dsp:cNvPr id="0" name=""/>
        <dsp:cNvSpPr/>
      </dsp:nvSpPr>
      <dsp:spPr>
        <a:xfrm>
          <a:off x="0" y="250581"/>
          <a:ext cx="8229599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Target Information</a:t>
          </a:r>
          <a:endParaRPr lang="en-US" sz="3600" kern="1200" dirty="0"/>
        </a:p>
      </dsp:txBody>
      <dsp:txXfrm>
        <a:off x="59399" y="309980"/>
        <a:ext cx="8110801" cy="1098002"/>
      </dsp:txXfrm>
    </dsp:sp>
    <dsp:sp modelId="{6A906AF8-269A-48E6-A831-CB5C2DFDFC6D}">
      <dsp:nvSpPr>
        <dsp:cNvPr id="0" name=""/>
        <dsp:cNvSpPr/>
      </dsp:nvSpPr>
      <dsp:spPr>
        <a:xfrm>
          <a:off x="0" y="1654581"/>
          <a:ext cx="8229599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Brief Trend Analysis</a:t>
          </a:r>
          <a:endParaRPr lang="en-US" sz="3600" kern="1200" dirty="0"/>
        </a:p>
      </dsp:txBody>
      <dsp:txXfrm>
        <a:off x="59399" y="1713980"/>
        <a:ext cx="8110801" cy="1098002"/>
      </dsp:txXfrm>
    </dsp:sp>
    <dsp:sp modelId="{7CACD49C-0406-4E5F-8E02-157DEA83B2C1}">
      <dsp:nvSpPr>
        <dsp:cNvPr id="0" name=""/>
        <dsp:cNvSpPr/>
      </dsp:nvSpPr>
      <dsp:spPr>
        <a:xfrm>
          <a:off x="0" y="3058581"/>
          <a:ext cx="8229599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Improvement Strategies</a:t>
          </a:r>
          <a:endParaRPr lang="en-US" kern="1200" dirty="0"/>
        </a:p>
      </dsp:txBody>
      <dsp:txXfrm>
        <a:off x="59399" y="3117980"/>
        <a:ext cx="8110801" cy="109800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69377-7071-4207-A07C-A23B8A0FDC51}">
      <dsp:nvSpPr>
        <dsp:cNvPr id="0" name=""/>
        <dsp:cNvSpPr/>
      </dsp:nvSpPr>
      <dsp:spPr>
        <a:xfrm rot="5400000">
          <a:off x="4095578" y="-757785"/>
          <a:ext cx="300109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Was target met within an acceptable variance range?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What factors led to positive or negative performance?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How can factors preventing target performance be addressed? </a:t>
          </a:r>
          <a:endParaRPr lang="en-US" sz="2600" kern="1200" dirty="0"/>
        </a:p>
      </dsp:txBody>
      <dsp:txXfrm rot="-5400000">
        <a:off x="2962656" y="521639"/>
        <a:ext cx="5120442" cy="2708095"/>
      </dsp:txXfrm>
    </dsp:sp>
    <dsp:sp modelId="{3F3C7E6B-C5A1-4572-A2C9-2C44D1DEE950}">
      <dsp:nvSpPr>
        <dsp:cNvPr id="0" name=""/>
        <dsp:cNvSpPr/>
      </dsp:nvSpPr>
      <dsp:spPr>
        <a:xfrm>
          <a:off x="0" y="0"/>
          <a:ext cx="2962656" cy="37513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Target Information</a:t>
          </a:r>
          <a:endParaRPr lang="en-US" sz="3600" kern="1200" dirty="0"/>
        </a:p>
      </dsp:txBody>
      <dsp:txXfrm>
        <a:off x="144625" y="144625"/>
        <a:ext cx="2673406" cy="34621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1839894" y="166257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Measure Selection</a:t>
          </a:r>
          <a:endParaRPr lang="en-US" sz="2100" kern="1200" dirty="0"/>
        </a:p>
      </dsp:txBody>
      <dsp:txXfrm>
        <a:off x="1894182" y="220545"/>
        <a:ext cx="1602341" cy="1003520"/>
      </dsp:txXfrm>
    </dsp:sp>
    <dsp:sp modelId="{6DF2CB0C-FA9D-44ED-821C-BD7615BC9155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2930274" y="359438"/>
              </a:moveTo>
              <a:arcTo wR="1838331" hR="1838331" stAng="18386422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3678226" y="2004589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Measure Definition</a:t>
          </a:r>
          <a:endParaRPr lang="en-US" sz="2100" kern="1200" dirty="0"/>
        </a:p>
      </dsp:txBody>
      <dsp:txXfrm>
        <a:off x="3732514" y="2058877"/>
        <a:ext cx="1602341" cy="1003520"/>
      </dsp:txXfrm>
    </dsp:sp>
    <dsp:sp modelId="{A92E06FE-9308-4C2F-A20E-F3EF1BA948F4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3486170" y="2653248"/>
              </a:moveTo>
              <a:arcTo wR="1838331" hR="1838331" stAng="1578845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1839894" y="3842921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Data Validation</a:t>
          </a:r>
          <a:endParaRPr lang="en-US" sz="2100" kern="1200" dirty="0"/>
        </a:p>
      </dsp:txBody>
      <dsp:txXfrm>
        <a:off x="1894182" y="3897209"/>
        <a:ext cx="1602341" cy="1003520"/>
      </dsp:txXfrm>
    </dsp:sp>
    <dsp:sp modelId="{E57E7978-61C1-494E-87C6-A5199A2CA1AC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746388" y="3317224"/>
              </a:moveTo>
              <a:arcTo wR="1838331" hR="1838331" stAng="7586422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562" y="2004589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Performance Assessment</a:t>
          </a:r>
          <a:endParaRPr lang="en-US" sz="2100" kern="1200" dirty="0"/>
        </a:p>
      </dsp:txBody>
      <dsp:txXfrm>
        <a:off x="55850" y="2058877"/>
        <a:ext cx="1602341" cy="1003520"/>
      </dsp:txXfrm>
    </dsp:sp>
    <dsp:sp modelId="{98F276EF-19BB-41AF-BC1B-E7B6184A6A53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190492" y="1023414"/>
              </a:moveTo>
              <a:arcTo wR="1838331" hR="1838331" stAng="12378845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EB84-744E-4FE0-B65F-88A8637AFFF4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Summarize the trend for the four most recent data points.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/>
            <a:t>Identify possible factors affecting performance.</a:t>
          </a:r>
          <a:endParaRPr lang="en-US" sz="3600" kern="1200" dirty="0"/>
        </a:p>
      </dsp:txBody>
      <dsp:txXfrm rot="-5400000">
        <a:off x="2962656" y="629347"/>
        <a:ext cx="5090193" cy="3267268"/>
      </dsp:txXfrm>
    </dsp:sp>
    <dsp:sp modelId="{53DE6E37-225E-4CD4-AF53-4822D2A2B630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Brief Trend Analysis</a:t>
          </a:r>
          <a:endParaRPr lang="en-US" sz="4400" kern="1200" dirty="0"/>
        </a:p>
      </dsp:txBody>
      <dsp:txXfrm>
        <a:off x="144625" y="144625"/>
        <a:ext cx="2673406" cy="423671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39BF5-76EF-4EB5-B5EB-1FB96D8DA210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List any current or future strategies for improving performance.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Incorporate strategies into strategic planning processes.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Consider any measure revisions for future performance tracking.</a:t>
          </a:r>
          <a:endParaRPr lang="en-US" sz="2700" kern="1200" dirty="0"/>
        </a:p>
      </dsp:txBody>
      <dsp:txXfrm rot="-5400000">
        <a:off x="2962656" y="629347"/>
        <a:ext cx="5090193" cy="3267268"/>
      </dsp:txXfrm>
    </dsp:sp>
    <dsp:sp modelId="{37C76968-E4A0-4246-95EB-23817CED4316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Improvement Strategies</a:t>
          </a:r>
          <a:endParaRPr lang="en-US" sz="3400" kern="1200" dirty="0"/>
        </a:p>
      </dsp:txBody>
      <dsp:txXfrm>
        <a:off x="144625" y="144625"/>
        <a:ext cx="2673406" cy="423671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221965" y="1993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Selection</a:t>
          </a:r>
          <a:endParaRPr lang="en-US" sz="2400" kern="1200" dirty="0"/>
        </a:p>
      </dsp:txBody>
      <dsp:txXfrm>
        <a:off x="2283187" y="63215"/>
        <a:ext cx="1806993" cy="1131690"/>
      </dsp:txXfrm>
    </dsp:sp>
    <dsp:sp modelId="{6DF2CB0C-FA9D-44ED-821C-BD7615BC9155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304358" y="405350"/>
              </a:moveTo>
              <a:arcTo wR="2072990" hR="2072990" stAng="183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94956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Definition</a:t>
          </a:r>
          <a:endParaRPr lang="en-US" sz="2400" kern="1200" dirty="0"/>
        </a:p>
      </dsp:txBody>
      <dsp:txXfrm>
        <a:off x="4356178" y="2136206"/>
        <a:ext cx="1806993" cy="1131690"/>
      </dsp:txXfrm>
    </dsp:sp>
    <dsp:sp modelId="{A92E06FE-9308-4C2F-A20E-F3EF1BA948F4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931163" y="2991949"/>
              </a:moveTo>
              <a:arcTo wR="2072990" hR="2072990" stAng="15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221965" y="4147975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Data Validation</a:t>
          </a:r>
          <a:endParaRPr lang="en-US" sz="2400" kern="1200" dirty="0"/>
        </a:p>
      </dsp:txBody>
      <dsp:txXfrm>
        <a:off x="2283187" y="4209197"/>
        <a:ext cx="1806993" cy="1131690"/>
      </dsp:txXfrm>
    </dsp:sp>
    <dsp:sp modelId="{E57E7978-61C1-494E-87C6-A5199A2CA1AC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841623" y="3740631"/>
              </a:moveTo>
              <a:arcTo wR="2072990" hR="2072990" stAng="75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48974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Performance Assessment</a:t>
          </a:r>
          <a:endParaRPr lang="en-US" sz="2400" kern="1200" dirty="0"/>
        </a:p>
      </dsp:txBody>
      <dsp:txXfrm>
        <a:off x="210196" y="2136206"/>
        <a:ext cx="1806993" cy="1131690"/>
      </dsp:txXfrm>
    </dsp:sp>
    <dsp:sp modelId="{98F276EF-19BB-41AF-BC1B-E7B6184A6A53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214818" y="1154032"/>
              </a:moveTo>
              <a:arcTo wR="2072990" hR="2072990" stAng="123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D7A41-0806-49A6-A0A2-C392997EA808}">
      <dsp:nvSpPr>
        <dsp:cNvPr id="0" name=""/>
        <dsp:cNvSpPr/>
      </dsp:nvSpPr>
      <dsp:spPr>
        <a:xfrm>
          <a:off x="0" y="327532"/>
          <a:ext cx="8229599" cy="1167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Working papers used to assist </a:t>
          </a:r>
          <a:r>
            <a:rPr lang="en-US" sz="2000" b="0" kern="1200" dirty="0" smtClean="0"/>
            <a:t>with performance measure review</a:t>
          </a:r>
          <a:endParaRPr lang="en-U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No further action required – Do Not Submit</a:t>
          </a:r>
          <a:endParaRPr lang="en-US" sz="2000" b="0" kern="1200" dirty="0"/>
        </a:p>
      </dsp:txBody>
      <dsp:txXfrm>
        <a:off x="0" y="327532"/>
        <a:ext cx="8229599" cy="1167075"/>
      </dsp:txXfrm>
    </dsp:sp>
    <dsp:sp modelId="{8B495749-4D41-43AC-82E1-DA05E358BD43}">
      <dsp:nvSpPr>
        <dsp:cNvPr id="0" name=""/>
        <dsp:cNvSpPr/>
      </dsp:nvSpPr>
      <dsp:spPr>
        <a:xfrm>
          <a:off x="411480" y="47092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Selection Worksheet</a:t>
          </a:r>
          <a:endParaRPr lang="en-US" sz="2400" kern="1200" dirty="0"/>
        </a:p>
      </dsp:txBody>
      <dsp:txXfrm>
        <a:off x="438860" y="74472"/>
        <a:ext cx="5705960" cy="506120"/>
      </dsp:txXfrm>
    </dsp:sp>
    <dsp:sp modelId="{67136DE7-3558-4512-8E70-E0DE1AFDE97A}">
      <dsp:nvSpPr>
        <dsp:cNvPr id="0" name=""/>
        <dsp:cNvSpPr/>
      </dsp:nvSpPr>
      <dsp:spPr>
        <a:xfrm>
          <a:off x="0" y="1877647"/>
          <a:ext cx="8229599" cy="1765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Includes Measure Definition and Data Validation</a:t>
          </a:r>
          <a:endParaRPr lang="en-U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Required for ZBB programs and programs reviewed by the Joint Budget Office Team; (Others, for internal use only)</a:t>
          </a:r>
          <a:endParaRPr lang="en-U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u="sng" kern="1200" dirty="0" smtClean="0"/>
            <a:t>Submit to OPB by Friday, April 5th</a:t>
          </a:r>
          <a:endParaRPr lang="en-US" sz="2000" b="1" u="sng" kern="1200" dirty="0"/>
        </a:p>
      </dsp:txBody>
      <dsp:txXfrm>
        <a:off x="0" y="1877647"/>
        <a:ext cx="8229599" cy="1765575"/>
      </dsp:txXfrm>
    </dsp:sp>
    <dsp:sp modelId="{2029EC68-75E7-4BAA-9EC3-59A3950CEC17}">
      <dsp:nvSpPr>
        <dsp:cNvPr id="0" name=""/>
        <dsp:cNvSpPr/>
      </dsp:nvSpPr>
      <dsp:spPr>
        <a:xfrm>
          <a:off x="411480" y="1597207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Performance Measure Template</a:t>
          </a:r>
        </a:p>
      </dsp:txBody>
      <dsp:txXfrm>
        <a:off x="438860" y="1624587"/>
        <a:ext cx="5705960" cy="506120"/>
      </dsp:txXfrm>
    </dsp:sp>
    <dsp:sp modelId="{76689767-414F-4B0C-9617-66E140C80E7A}">
      <dsp:nvSpPr>
        <dsp:cNvPr id="0" name=""/>
        <dsp:cNvSpPr/>
      </dsp:nvSpPr>
      <dsp:spPr>
        <a:xfrm>
          <a:off x="0" y="4026262"/>
          <a:ext cx="8229599" cy="822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95732" rIns="63870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At this time, for agency internal use only</a:t>
          </a:r>
          <a:endParaRPr lang="en-US" sz="2000" b="0" kern="1200" dirty="0"/>
        </a:p>
      </dsp:txBody>
      <dsp:txXfrm>
        <a:off x="0" y="4026262"/>
        <a:ext cx="8229599" cy="822937"/>
      </dsp:txXfrm>
    </dsp:sp>
    <dsp:sp modelId="{BCF299E7-8453-4BB7-A15D-31E5C4D14D6C}">
      <dsp:nvSpPr>
        <dsp:cNvPr id="0" name=""/>
        <dsp:cNvSpPr/>
      </dsp:nvSpPr>
      <dsp:spPr>
        <a:xfrm>
          <a:off x="411480" y="3745822"/>
          <a:ext cx="5760720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Performance Assessment</a:t>
          </a:r>
          <a:endParaRPr lang="en-US" sz="2400" kern="1200" dirty="0"/>
        </a:p>
      </dsp:txBody>
      <dsp:txXfrm>
        <a:off x="438860" y="3773202"/>
        <a:ext cx="5705960" cy="50612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31E06-27CC-4341-B100-847DC4E26522}">
      <dsp:nvSpPr>
        <dsp:cNvPr id="0" name=""/>
        <dsp:cNvSpPr/>
      </dsp:nvSpPr>
      <dsp:spPr>
        <a:xfrm>
          <a:off x="0" y="480194"/>
          <a:ext cx="8229599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>
              <a:hlinkClick xmlns:r="http://schemas.openxmlformats.org/officeDocument/2006/relationships" r:id="rId1"/>
            </a:rPr>
            <a:t>http://opb.georgia.gov/agency-performance-measures</a:t>
          </a:r>
          <a:r>
            <a:rPr lang="en-US" sz="2300" kern="1200" dirty="0" smtClean="0"/>
            <a:t> </a:t>
          </a:r>
        </a:p>
      </dsp:txBody>
      <dsp:txXfrm>
        <a:off x="0" y="480194"/>
        <a:ext cx="8229599" cy="978075"/>
      </dsp:txXfrm>
    </dsp:sp>
    <dsp:sp modelId="{684ECD63-16F8-4DCE-AFCC-A51AAB4337EB}">
      <dsp:nvSpPr>
        <dsp:cNvPr id="0" name=""/>
        <dsp:cNvSpPr/>
      </dsp:nvSpPr>
      <dsp:spPr>
        <a:xfrm>
          <a:off x="411480" y="140714"/>
          <a:ext cx="576072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OPB’s Web Site</a:t>
          </a:r>
          <a:endParaRPr lang="en-US" sz="2400" kern="1200" dirty="0"/>
        </a:p>
      </dsp:txBody>
      <dsp:txXfrm>
        <a:off x="444624" y="173858"/>
        <a:ext cx="5694432" cy="612672"/>
      </dsp:txXfrm>
    </dsp:sp>
    <dsp:sp modelId="{93211DA4-1E6F-421E-8784-690992E1E29B}">
      <dsp:nvSpPr>
        <dsp:cNvPr id="0" name=""/>
        <dsp:cNvSpPr/>
      </dsp:nvSpPr>
      <dsp:spPr>
        <a:xfrm>
          <a:off x="0" y="1921949"/>
          <a:ext cx="8229599" cy="24632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Alice Zimmerman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Kathy Kinsella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Allen Fox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Ashley Pandit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Finis Whitt (Intern)</a:t>
          </a:r>
        </a:p>
      </dsp:txBody>
      <dsp:txXfrm>
        <a:off x="0" y="1921949"/>
        <a:ext cx="8229599" cy="2463299"/>
      </dsp:txXfrm>
    </dsp:sp>
    <dsp:sp modelId="{4C55AA41-A554-4342-A395-D856748D3EBE}">
      <dsp:nvSpPr>
        <dsp:cNvPr id="0" name=""/>
        <dsp:cNvSpPr/>
      </dsp:nvSpPr>
      <dsp:spPr>
        <a:xfrm>
          <a:off x="411480" y="1582469"/>
          <a:ext cx="5760720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OPB Staff</a:t>
          </a:r>
        </a:p>
      </dsp:txBody>
      <dsp:txXfrm>
        <a:off x="444624" y="1615613"/>
        <a:ext cx="5694432" cy="61267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70C2D-983E-4C4F-A102-B6F58030825A}">
      <dsp:nvSpPr>
        <dsp:cNvPr id="0" name=""/>
        <dsp:cNvSpPr/>
      </dsp:nvSpPr>
      <dsp:spPr>
        <a:xfrm>
          <a:off x="0" y="445345"/>
          <a:ext cx="8229599" cy="9260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hlinkClick xmlns:r="http://schemas.openxmlformats.org/officeDocument/2006/relationships" r:id="rId1"/>
            </a:rPr>
            <a:t>A Quick Guide to Basic Performance Measures</a:t>
          </a:r>
          <a:endParaRPr lang="en-US" sz="1600" kern="1200" dirty="0"/>
        </a:p>
      </dsp:txBody>
      <dsp:txXfrm>
        <a:off x="0" y="445345"/>
        <a:ext cx="8229599" cy="926099"/>
      </dsp:txXfrm>
    </dsp:sp>
    <dsp:sp modelId="{31997C48-2CE0-4E6A-8211-D6FB571269A7}">
      <dsp:nvSpPr>
        <dsp:cNvPr id="0" name=""/>
        <dsp:cNvSpPr/>
      </dsp:nvSpPr>
      <dsp:spPr>
        <a:xfrm>
          <a:off x="411480" y="70831"/>
          <a:ext cx="6858021" cy="7877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State of Georgia:  Governor’s Office of Planning and Budget</a:t>
          </a:r>
          <a:endParaRPr lang="en-US" sz="2000" kern="1200" dirty="0"/>
        </a:p>
      </dsp:txBody>
      <dsp:txXfrm>
        <a:off x="449937" y="109288"/>
        <a:ext cx="6781107" cy="710880"/>
      </dsp:txXfrm>
    </dsp:sp>
    <dsp:sp modelId="{66FBB94B-11F3-4751-AD55-2D78E5B7E8DB}">
      <dsp:nvSpPr>
        <dsp:cNvPr id="0" name=""/>
        <dsp:cNvSpPr/>
      </dsp:nvSpPr>
      <dsp:spPr>
        <a:xfrm>
          <a:off x="0" y="2133489"/>
          <a:ext cx="8229599" cy="9260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hlinkClick xmlns:r="http://schemas.openxmlformats.org/officeDocument/2006/relationships" r:id="rId2"/>
            </a:rPr>
            <a:t>Guide to Performance Measure Management</a:t>
          </a:r>
          <a:endParaRPr lang="en-US" sz="1600" kern="1200" dirty="0"/>
        </a:p>
      </dsp:txBody>
      <dsp:txXfrm>
        <a:off x="0" y="2133489"/>
        <a:ext cx="8229599" cy="926099"/>
      </dsp:txXfrm>
    </dsp:sp>
    <dsp:sp modelId="{6359DC65-048F-40C0-94D8-C85C0B99A758}">
      <dsp:nvSpPr>
        <dsp:cNvPr id="0" name=""/>
        <dsp:cNvSpPr/>
      </dsp:nvSpPr>
      <dsp:spPr>
        <a:xfrm>
          <a:off x="411480" y="1522645"/>
          <a:ext cx="6858021" cy="1024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State of Texas:  State Auditor’s Office, Legislative Budget Board, and Governor’s Office of Budget, Planning, and Policy</a:t>
          </a:r>
          <a:endParaRPr lang="en-US" sz="2000" kern="1200" dirty="0"/>
        </a:p>
      </dsp:txBody>
      <dsp:txXfrm>
        <a:off x="461474" y="1572639"/>
        <a:ext cx="6758033" cy="924136"/>
      </dsp:txXfrm>
    </dsp:sp>
    <dsp:sp modelId="{D34EC99B-BC40-4FA4-B249-B3301A5D8EAE}">
      <dsp:nvSpPr>
        <dsp:cNvPr id="0" name=""/>
        <dsp:cNvSpPr/>
      </dsp:nvSpPr>
      <dsp:spPr>
        <a:xfrm>
          <a:off x="0" y="3529031"/>
          <a:ext cx="8229599" cy="9260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Hatry, Harry P.  The Urban Institute Press: Washington DC. 2006. 2nd Edition</a:t>
          </a:r>
        </a:p>
      </dsp:txBody>
      <dsp:txXfrm>
        <a:off x="0" y="3529031"/>
        <a:ext cx="8229599" cy="926099"/>
      </dsp:txXfrm>
    </dsp:sp>
    <dsp:sp modelId="{D4230225-2D75-48FA-9593-C31F944607BC}">
      <dsp:nvSpPr>
        <dsp:cNvPr id="0" name=""/>
        <dsp:cNvSpPr/>
      </dsp:nvSpPr>
      <dsp:spPr>
        <a:xfrm>
          <a:off x="411480" y="3210789"/>
          <a:ext cx="6858021" cy="731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Performance Measurement: Getting Results</a:t>
          </a:r>
        </a:p>
      </dsp:txBody>
      <dsp:txXfrm>
        <a:off x="447190" y="3246499"/>
        <a:ext cx="6786601" cy="660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C5655-E300-475D-BF4C-108F5C0F869C}">
      <dsp:nvSpPr>
        <dsp:cNvPr id="0" name=""/>
        <dsp:cNvSpPr/>
      </dsp:nvSpPr>
      <dsp:spPr>
        <a:xfrm>
          <a:off x="0" y="323444"/>
          <a:ext cx="3370520" cy="2573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90" tIns="395732" rIns="2615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Measure Selection Worksheet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chemeClr val="tx1"/>
              </a:solidFill>
            </a:rPr>
            <a:t>Performance Measure Template</a:t>
          </a:r>
          <a:endParaRPr lang="en-US" sz="1900" kern="1200" dirty="0">
            <a:solidFill>
              <a:schemeClr val="tx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Self-Assessment Checklist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Performance Assessment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 dirty="0"/>
        </a:p>
      </dsp:txBody>
      <dsp:txXfrm>
        <a:off x="0" y="323444"/>
        <a:ext cx="3370520" cy="2573550"/>
      </dsp:txXfrm>
    </dsp:sp>
    <dsp:sp modelId="{D36D856E-FB26-4797-ABDC-51E18D1ED7B2}">
      <dsp:nvSpPr>
        <dsp:cNvPr id="0" name=""/>
        <dsp:cNvSpPr/>
      </dsp:nvSpPr>
      <dsp:spPr>
        <a:xfrm>
          <a:off x="163990" y="43004"/>
          <a:ext cx="2359364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178" tIns="0" rIns="8917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Resources:</a:t>
          </a:r>
          <a:endParaRPr lang="en-US" sz="1900" kern="1200" dirty="0"/>
        </a:p>
      </dsp:txBody>
      <dsp:txXfrm>
        <a:off x="191370" y="70384"/>
        <a:ext cx="2304604" cy="506120"/>
      </dsp:txXfrm>
    </dsp:sp>
    <dsp:sp modelId="{73E5F847-04A8-45BA-BAEA-609D26EF425D}">
      <dsp:nvSpPr>
        <dsp:cNvPr id="0" name=""/>
        <dsp:cNvSpPr/>
      </dsp:nvSpPr>
      <dsp:spPr>
        <a:xfrm>
          <a:off x="0" y="3280034"/>
          <a:ext cx="337052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90" tIns="395732" rIns="2615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Measure Definition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Data Validation</a:t>
          </a:r>
          <a:endParaRPr lang="en-US" sz="1900" kern="1200" dirty="0"/>
        </a:p>
      </dsp:txBody>
      <dsp:txXfrm>
        <a:off x="0" y="3280034"/>
        <a:ext cx="3370520" cy="1107225"/>
      </dsp:txXfrm>
    </dsp:sp>
    <dsp:sp modelId="{0F8F3E17-B7E1-4D66-B009-A3610EC700F3}">
      <dsp:nvSpPr>
        <dsp:cNvPr id="0" name=""/>
        <dsp:cNvSpPr/>
      </dsp:nvSpPr>
      <dsp:spPr>
        <a:xfrm>
          <a:off x="164174" y="2999594"/>
          <a:ext cx="2359364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178" tIns="0" rIns="8917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Today’s Focus:</a:t>
          </a:r>
          <a:endParaRPr lang="en-US" sz="1900" kern="1200" dirty="0"/>
        </a:p>
      </dsp:txBody>
      <dsp:txXfrm>
        <a:off x="191554" y="3026974"/>
        <a:ext cx="2304604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EB84-744E-4FE0-B65F-88A8637AFFF4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Relevant</a:t>
          </a:r>
          <a:endParaRPr lang="en-US" sz="3900" kern="1200" dirty="0"/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Comprehensive</a:t>
          </a:r>
          <a:endParaRPr lang="en-US" sz="3900" kern="1200" dirty="0"/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Meaningful</a:t>
          </a:r>
          <a:endParaRPr lang="en-US" sz="3900" kern="1200" dirty="0"/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Clear</a:t>
          </a:r>
          <a:endParaRPr lang="en-US" sz="3900" kern="1200" dirty="0"/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900" kern="1200" dirty="0" smtClean="0"/>
            <a:t>Valid</a:t>
          </a:r>
          <a:endParaRPr lang="en-US" sz="3900" kern="1200" dirty="0"/>
        </a:p>
      </dsp:txBody>
      <dsp:txXfrm rot="-5400000">
        <a:off x="2962656" y="629347"/>
        <a:ext cx="5090193" cy="3267268"/>
      </dsp:txXfrm>
    </dsp:sp>
    <dsp:sp modelId="{53DE6E37-225E-4CD4-AF53-4822D2A2B630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Choosing the Right Measures</a:t>
          </a:r>
          <a:endParaRPr lang="en-US" sz="4600" kern="1200" dirty="0"/>
        </a:p>
      </dsp:txBody>
      <dsp:txXfrm>
        <a:off x="144625" y="144625"/>
        <a:ext cx="2673406" cy="4236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2DB4A-D2F0-448B-B4EC-AD9197EFD773}">
      <dsp:nvSpPr>
        <dsp:cNvPr id="0" name=""/>
        <dsp:cNvSpPr/>
      </dsp:nvSpPr>
      <dsp:spPr>
        <a:xfrm>
          <a:off x="0" y="509061"/>
          <a:ext cx="8229600" cy="11536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The Joint Budget Office Team recently reviewed select program performance measures:</a:t>
          </a:r>
          <a:endParaRPr lang="en-US" sz="2900" kern="1200" dirty="0"/>
        </a:p>
      </dsp:txBody>
      <dsp:txXfrm>
        <a:off x="56315" y="565376"/>
        <a:ext cx="8116970" cy="1040990"/>
      </dsp:txXfrm>
    </dsp:sp>
    <dsp:sp modelId="{03F63B3A-25E3-49D5-B1C9-992432E6D049}">
      <dsp:nvSpPr>
        <dsp:cNvPr id="0" name=""/>
        <dsp:cNvSpPr/>
      </dsp:nvSpPr>
      <dsp:spPr>
        <a:xfrm>
          <a:off x="0" y="1662681"/>
          <a:ext cx="8229600" cy="1200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2013 Budget Team Review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2013 Zero-Based Budgeting (ZBB) Review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2014 ZBB Review</a:t>
          </a:r>
          <a:endParaRPr lang="en-US" sz="2300" kern="1200" dirty="0"/>
        </a:p>
      </dsp:txBody>
      <dsp:txXfrm>
        <a:off x="0" y="1662681"/>
        <a:ext cx="8229600" cy="1200599"/>
      </dsp:txXfrm>
    </dsp:sp>
    <dsp:sp modelId="{E683EAF8-E298-431B-BE15-962505A60038}">
      <dsp:nvSpPr>
        <dsp:cNvPr id="0" name=""/>
        <dsp:cNvSpPr/>
      </dsp:nvSpPr>
      <dsp:spPr>
        <a:xfrm>
          <a:off x="0" y="2863281"/>
          <a:ext cx="8229600" cy="11536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OPB will continue to work with agencies to develop relevant, clear, and reliable performance measures.</a:t>
          </a:r>
          <a:endParaRPr lang="en-US" sz="2900" kern="1200" dirty="0"/>
        </a:p>
      </dsp:txBody>
      <dsp:txXfrm>
        <a:off x="56315" y="2919596"/>
        <a:ext cx="8116970" cy="10409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137569" y="1296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Selection</a:t>
          </a:r>
          <a:endParaRPr lang="en-US" sz="2400" kern="1200" dirty="0"/>
        </a:p>
      </dsp:txBody>
      <dsp:txXfrm>
        <a:off x="2198809" y="62536"/>
        <a:ext cx="1807543" cy="1132035"/>
      </dsp:txXfrm>
    </dsp:sp>
    <dsp:sp modelId="{6DF2CB0C-FA9D-44ED-821C-BD7615BC9155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3304511" y="405489"/>
              </a:moveTo>
              <a:arcTo wR="2072964" hR="2072964" stAng="1838690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10533" y="2074261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Measure Definition</a:t>
          </a:r>
          <a:endParaRPr lang="en-US" sz="2400" kern="1200" dirty="0"/>
        </a:p>
      </dsp:txBody>
      <dsp:txXfrm>
        <a:off x="4271773" y="2135501"/>
        <a:ext cx="1807543" cy="1132035"/>
      </dsp:txXfrm>
    </dsp:sp>
    <dsp:sp modelId="{A92E06FE-9308-4C2F-A20E-F3EF1BA948F4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3931066" y="2992006"/>
              </a:moveTo>
              <a:arcTo wR="2072964" hR="2072964" stAng="157905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137569" y="4147225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Data Validation</a:t>
          </a:r>
          <a:endParaRPr lang="en-US" sz="2400" kern="1200" dirty="0"/>
        </a:p>
      </dsp:txBody>
      <dsp:txXfrm>
        <a:off x="2198809" y="4208465"/>
        <a:ext cx="1807543" cy="1132035"/>
      </dsp:txXfrm>
    </dsp:sp>
    <dsp:sp modelId="{E57E7978-61C1-494E-87C6-A5199A2CA1AC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841417" y="3740440"/>
              </a:moveTo>
              <a:arcTo wR="2072964" hR="2072964" stAng="758690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64604" y="2074261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Performance Assessment</a:t>
          </a:r>
          <a:endParaRPr lang="en-US" sz="2400" kern="1200" dirty="0"/>
        </a:p>
      </dsp:txBody>
      <dsp:txXfrm>
        <a:off x="125844" y="2135501"/>
        <a:ext cx="1807543" cy="1132035"/>
      </dsp:txXfrm>
    </dsp:sp>
    <dsp:sp modelId="{98F276EF-19BB-41AF-BC1B-E7B6184A6A53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214862" y="1153922"/>
              </a:moveTo>
              <a:arcTo wR="2072964" hR="2072964" stAng="1237905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BE60A-EB25-4A1E-94C5-E6FEE680333E}">
      <dsp:nvSpPr>
        <dsp:cNvPr id="0" name=""/>
        <dsp:cNvSpPr/>
      </dsp:nvSpPr>
      <dsp:spPr>
        <a:xfrm>
          <a:off x="0" y="0"/>
          <a:ext cx="8229600" cy="50876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Definition</a:t>
          </a:r>
        </a:p>
      </dsp:txBody>
      <dsp:txXfrm>
        <a:off x="0" y="0"/>
        <a:ext cx="8229600" cy="1526303"/>
      </dsp:txXfrm>
    </dsp:sp>
    <dsp:sp modelId="{D5BDC185-D82F-4F2E-AE69-886E64DE2360}">
      <dsp:nvSpPr>
        <dsp:cNvPr id="0" name=""/>
        <dsp:cNvSpPr/>
      </dsp:nvSpPr>
      <dsp:spPr>
        <a:xfrm>
          <a:off x="822960" y="1526303"/>
          <a:ext cx="6583680" cy="3306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Measure name and type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Purpose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Calculation methods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Data collection and limitations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/>
            <a:t>Performance benchmarks</a:t>
          </a:r>
          <a:endParaRPr lang="en-US" sz="3200" kern="1200" dirty="0"/>
        </a:p>
      </dsp:txBody>
      <dsp:txXfrm>
        <a:off x="919818" y="1623161"/>
        <a:ext cx="6389964" cy="31132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4118" y="0"/>
          <a:ext cx="3962102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Measure</a:t>
          </a:r>
          <a:endParaRPr lang="en-US" sz="6200" kern="1200" dirty="0"/>
        </a:p>
      </dsp:txBody>
      <dsp:txXfrm>
        <a:off x="4118" y="0"/>
        <a:ext cx="3962102" cy="1357788"/>
      </dsp:txXfrm>
    </dsp:sp>
    <dsp:sp modelId="{623474B8-9A51-4133-B77A-1A8352CA12E9}">
      <dsp:nvSpPr>
        <dsp:cNvPr id="0" name=""/>
        <dsp:cNvSpPr/>
      </dsp:nvSpPr>
      <dsp:spPr>
        <a:xfrm>
          <a:off x="400329" y="1357788"/>
          <a:ext cx="3169681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Enter the full measure exactly as it appears in Budget Tool.</a:t>
          </a:r>
          <a:endParaRPr lang="en-US" sz="3100" kern="1200" dirty="0"/>
        </a:p>
      </dsp:txBody>
      <dsp:txXfrm>
        <a:off x="486494" y="1443953"/>
        <a:ext cx="2997351" cy="2769545"/>
      </dsp:txXfrm>
    </dsp:sp>
    <dsp:sp modelId="{64070DB5-E998-4449-9FEE-BC1040636EC8}">
      <dsp:nvSpPr>
        <dsp:cNvPr id="0" name=""/>
        <dsp:cNvSpPr/>
      </dsp:nvSpPr>
      <dsp:spPr>
        <a:xfrm>
          <a:off x="4263378" y="0"/>
          <a:ext cx="3962102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200" kern="1200" dirty="0" smtClean="0"/>
            <a:t>Type</a:t>
          </a:r>
          <a:endParaRPr lang="en-US" sz="6200" kern="1200" dirty="0"/>
        </a:p>
      </dsp:txBody>
      <dsp:txXfrm>
        <a:off x="4263378" y="0"/>
        <a:ext cx="3962102" cy="1357788"/>
      </dsp:txXfrm>
    </dsp:sp>
    <dsp:sp modelId="{172DBC63-A49D-41F1-BBBB-A2A7321B6B8F}">
      <dsp:nvSpPr>
        <dsp:cNvPr id="0" name=""/>
        <dsp:cNvSpPr/>
      </dsp:nvSpPr>
      <dsp:spPr>
        <a:xfrm>
          <a:off x="4659589" y="1357788"/>
          <a:ext cx="3169681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Select from a dropdown menu.</a:t>
          </a:r>
          <a:endParaRPr lang="en-US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Output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Efficiency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Outcome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Input/Explanatory</a:t>
          </a:r>
          <a:endParaRPr lang="en-US" sz="2400" kern="1200" dirty="0"/>
        </a:p>
      </dsp:txBody>
      <dsp:txXfrm>
        <a:off x="4745754" y="1443953"/>
        <a:ext cx="2997351" cy="2769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30F7FC3-09C0-4E94-8D96-C92603736C12}" type="datetimeFigureOut">
              <a:rPr lang="en-US" smtClean="0"/>
              <a:t>3/6/2013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D21ADCC-D6D5-44FE-8BA7-ABF4DCB105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75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372BF3A-4F02-4A8A-ADC9-63BFCF4236C2}" type="datetimeFigureOut">
              <a:rPr lang="en-US" smtClean="0"/>
              <a:t>3/6/2013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B12F778-34D5-40CE-BEC4-362D831C1F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0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54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48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54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482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241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5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4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6A5F18-73B7-418A-9186-781E50088587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6EA3D-F3EC-432A-822B-3AEAF73032DE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646B5B-4C23-4EF1-A6EC-026EE28E950A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4C9E-A801-4E6C-8B7D-AEB54819624B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74BF-2470-4091-8481-BA9FC46C1A97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D0F8-E650-4913-891C-65D452052691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3146-E8B8-42D1-A677-481E044B88D9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06B7-304A-4221-9946-8AB4440A12AF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5CA9-97E0-4D13-84A2-2E82A2B4CE69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139-E256-4092-829F-82D3CCBD232F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80129-36EB-487C-A555-7903E9BCD730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83A45-766D-41C0-8938-4DF9F2CB22F9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AA9C-6875-4BDE-9524-6BF17EF40FE1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B4CC-E8D1-4095-850D-D379A2558C96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C537-F4EB-4DB3-8B42-C1115C0B842A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022B8-DC1D-4A7A-9F5F-0CC1E80BFDEA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93A7A9-7DBA-4470-97F3-F4BF7BBD8D8E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D3B1F1-7AC1-4AFD-BAC5-E7A93CC1D9C5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317C0-A3D6-4A41-A14D-4DC94993071D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1D9B4E-7A5E-4DBC-8DE8-888C17772EDF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12372-2810-417B-878F-8A3966073CB0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99E63A-7DE4-437F-8017-C82E7F8A53E2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79C0F92-4227-47BD-940E-5C3E0E774890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 b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9610-CE16-4BBB-901E-7A31DA514E8E}" type="datetime1">
              <a:rPr lang="en-US" smtClean="0"/>
              <a:t>3/6/2013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F67-A91B-4536-BE1C-654C04EB6C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4.xml"/><Relationship Id="rId7" Type="http://schemas.microsoft.com/office/2007/relationships/diagramDrawing" Target="../diagrams/drawing34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4.xml"/><Relationship Id="rId5" Type="http://schemas.openxmlformats.org/officeDocument/2006/relationships/diagramQuickStyle" Target="../diagrams/quickStyle34.xml"/><Relationship Id="rId4" Type="http://schemas.openxmlformats.org/officeDocument/2006/relationships/diagramLayout" Target="../diagrams/layout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5.xml"/><Relationship Id="rId5" Type="http://schemas.openxmlformats.org/officeDocument/2006/relationships/diagramQuickStyle" Target="../diagrams/quickStyle35.xml"/><Relationship Id="rId4" Type="http://schemas.openxmlformats.org/officeDocument/2006/relationships/diagramLayout" Target="../diagrams/layout3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8088" y="2923954"/>
            <a:ext cx="8367824" cy="3211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257513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Performance Management Training</a:t>
            </a:r>
            <a:endParaRPr lang="en-US" sz="5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9474" y="5295014"/>
            <a:ext cx="7969103" cy="65922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Governor’s Office of Planning and Budget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12" y="4486940"/>
            <a:ext cx="4774720" cy="2073347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Measure </a:t>
            </a:r>
            <a:br>
              <a:rPr lang="en-US" dirty="0" smtClean="0"/>
            </a:br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412" y="2993074"/>
            <a:ext cx="4189928" cy="1500187"/>
          </a:xfrm>
        </p:spPr>
        <p:txBody>
          <a:bodyPr/>
          <a:lstStyle/>
          <a:p>
            <a:r>
              <a:rPr lang="en-US" dirty="0" smtClean="0"/>
              <a:t>Office of Planning and Budget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200" y="1244009"/>
            <a:ext cx="4691597" cy="54774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21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Performance Measure Template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344370"/>
              </p:ext>
            </p:extLst>
          </p:nvPr>
        </p:nvGraphicFramePr>
        <p:xfrm>
          <a:off x="457200" y="1600200"/>
          <a:ext cx="8229600" cy="508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0817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Measures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760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9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6279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1407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629379"/>
              </p:ext>
            </p:extLst>
          </p:nvPr>
        </p:nvGraphicFramePr>
        <p:xfrm>
          <a:off x="457200" y="1600200"/>
          <a:ext cx="82296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8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177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8024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9529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4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423500"/>
            <a:ext cx="79248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Purpose of </a:t>
            </a:r>
            <a:br>
              <a:rPr lang="en-US" sz="4000" b="1" dirty="0" smtClean="0"/>
            </a:br>
            <a:r>
              <a:rPr lang="en-US" sz="4000" b="1" dirty="0" smtClean="0"/>
              <a:t>Performance Measures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723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841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7160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Definition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234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4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12" y="4486940"/>
            <a:ext cx="4774720" cy="2073347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Measure </a:t>
            </a:r>
            <a:br>
              <a:rPr lang="en-US" dirty="0" smtClean="0"/>
            </a:br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412" y="2993074"/>
            <a:ext cx="4189928" cy="1500187"/>
          </a:xfrm>
        </p:spPr>
        <p:txBody>
          <a:bodyPr/>
          <a:lstStyle/>
          <a:p>
            <a:r>
              <a:rPr lang="en-US" dirty="0" smtClean="0"/>
              <a:t>Office of Planning and Budget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34" y="2074899"/>
            <a:ext cx="5236468" cy="3464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Performance Measure Template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331639"/>
              </p:ext>
            </p:extLst>
          </p:nvPr>
        </p:nvGraphicFramePr>
        <p:xfrm>
          <a:off x="457200" y="1600200"/>
          <a:ext cx="8229600" cy="508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6953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682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6997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120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3446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74158" y="2371060"/>
            <a:ext cx="8112642" cy="2743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79" y="2418025"/>
            <a:ext cx="7772400" cy="2649269"/>
          </a:xfrm>
        </p:spPr>
        <p:txBody>
          <a:bodyPr/>
          <a:lstStyle/>
          <a:p>
            <a:pPr algn="ctr"/>
            <a:r>
              <a:rPr lang="en-US" sz="6600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Pre-Training Self Assessment Survey</a:t>
            </a:r>
            <a:endParaRPr lang="en-US" sz="6600" i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Validation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7398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0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Performance Management Cycle</a:t>
            </a:r>
            <a:endParaRPr lang="en-US" sz="4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6351605"/>
              </p:ext>
            </p:extLst>
          </p:nvPr>
        </p:nvGraphicFramePr>
        <p:xfrm>
          <a:off x="1385316" y="1317371"/>
          <a:ext cx="6373368" cy="540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7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Graphic spid="9" grpId="1">
        <p:bldSub>
          <a:bldDgm bld="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Assessment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5801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03767" y="1433587"/>
            <a:ext cx="7315200" cy="9888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Assessment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0047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</a:rPr>
              <a:t>OPB does not currently require targets, however, agency management should have internal targets.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7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674409"/>
              </p:ext>
            </p:extLst>
          </p:nvPr>
        </p:nvGraphicFramePr>
        <p:xfrm>
          <a:off x="457200" y="2604976"/>
          <a:ext cx="8229600" cy="3751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44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Assessment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841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Assessment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3528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Performance Management Cycle</a:t>
            </a:r>
            <a:endParaRPr lang="en-US" sz="4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84230190"/>
              </p:ext>
            </p:extLst>
          </p:nvPr>
        </p:nvGraphicFramePr>
        <p:xfrm>
          <a:off x="1385316" y="1317371"/>
          <a:ext cx="6373368" cy="540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3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8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3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Graphic spid="9" grpId="1">
        <p:bldSub>
          <a:bldDgm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4261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Submission Requirements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084454"/>
              </p:ext>
            </p:extLst>
          </p:nvPr>
        </p:nvGraphicFramePr>
        <p:xfrm>
          <a:off x="457200" y="1600200"/>
          <a:ext cx="8229600" cy="489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4590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39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488019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Questions?</a:t>
            </a:r>
            <a:endParaRPr lang="en-US" sz="8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8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423500"/>
            <a:ext cx="79248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Quality</a:t>
            </a:r>
            <a:br>
              <a:rPr lang="en-US" sz="4000" b="1" dirty="0" smtClean="0"/>
            </a:br>
            <a:r>
              <a:rPr lang="en-US" sz="4000" b="1" dirty="0" smtClean="0"/>
              <a:t>Performance Measures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985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Material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9658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Performance Management Cycle</a:t>
            </a:r>
            <a:endParaRPr lang="en-US" sz="4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6700815"/>
              </p:ext>
            </p:extLst>
          </p:nvPr>
        </p:nvGraphicFramePr>
        <p:xfrm>
          <a:off x="138223" y="1600200"/>
          <a:ext cx="5390706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9362673"/>
              </p:ext>
            </p:extLst>
          </p:nvPr>
        </p:nvGraphicFramePr>
        <p:xfrm>
          <a:off x="5656521" y="1545234"/>
          <a:ext cx="3370520" cy="443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7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9" grpId="1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Selection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606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Selection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44279" y="1600200"/>
            <a:ext cx="7655442" cy="14726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Purpose &amp; Goals: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is the statutory purpose of the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are the goals of the program? 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744279" y="3195084"/>
            <a:ext cx="7655442" cy="13024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Activities &amp; Clients: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are the primary activities of the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Who is the target population or clients served?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744279" y="4655140"/>
            <a:ext cx="7655442" cy="170121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Applying a Logic Model: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What resources do you invest to operate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How much and how well do you provide services?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What results do you hope to achieve?</a:t>
            </a:r>
          </a:p>
        </p:txBody>
      </p:sp>
    </p:spTree>
    <p:extLst>
      <p:ext uri="{BB962C8B-B14F-4D97-AF65-F5344CB8AC3E}">
        <p14:creationId xmlns:p14="http://schemas.microsoft.com/office/powerpoint/2010/main" val="47102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build="allAtOnce" animBg="1"/>
      <p:bldP spid="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34133"/>
            <a:ext cx="79248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Performance Measure </a:t>
            </a:r>
            <a:br>
              <a:rPr lang="en-US" sz="4000" b="1" dirty="0" smtClean="0"/>
            </a:br>
            <a:r>
              <a:rPr lang="en-US" sz="4000" b="1" dirty="0" smtClean="0"/>
              <a:t>Reviews</a:t>
            </a:r>
            <a:endParaRPr lang="en-US" sz="40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8890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Performance Management Cycle</a:t>
            </a:r>
            <a:endParaRPr lang="en-US" sz="4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42512318"/>
              </p:ext>
            </p:extLst>
          </p:nvPr>
        </p:nvGraphicFramePr>
        <p:xfrm>
          <a:off x="1469419" y="1318438"/>
          <a:ext cx="6205162" cy="540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81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9" grpId="1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COVER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COVERTemplate2</Template>
  <TotalTime>3677</TotalTime>
  <Words>1315</Words>
  <Application>Microsoft Office PowerPoint</Application>
  <PresentationFormat>On-screen Show (4:3)</PresentationFormat>
  <Paragraphs>308</Paragraphs>
  <Slides>40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COVERTemplate2</vt:lpstr>
      <vt:lpstr>Custom Design</vt:lpstr>
      <vt:lpstr>Performance Management Training</vt:lpstr>
      <vt:lpstr>Purpose of  Performance Measures</vt:lpstr>
      <vt:lpstr>Pre-Training Self Assessment Survey</vt:lpstr>
      <vt:lpstr>Quality Performance Measures</vt:lpstr>
      <vt:lpstr>Performance Management Cycle</vt:lpstr>
      <vt:lpstr>Measure Selection</vt:lpstr>
      <vt:lpstr>Measure Selection</vt:lpstr>
      <vt:lpstr>Performance Measure  Reviews</vt:lpstr>
      <vt:lpstr>Performance Management Cycle</vt:lpstr>
      <vt:lpstr>Performance Measure  template</vt:lpstr>
      <vt:lpstr>Performance Measure Template</vt:lpstr>
      <vt:lpstr>Measure Definition</vt:lpstr>
      <vt:lpstr>Types of Measures</vt:lpstr>
      <vt:lpstr>Types of Measures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Performance Measure  template</vt:lpstr>
      <vt:lpstr>Performance Measure Template</vt:lpstr>
      <vt:lpstr>Data Validation</vt:lpstr>
      <vt:lpstr>Data Validation</vt:lpstr>
      <vt:lpstr>Data Validation</vt:lpstr>
      <vt:lpstr>Data Validation</vt:lpstr>
      <vt:lpstr>Data Validation</vt:lpstr>
      <vt:lpstr>Data Validation</vt:lpstr>
      <vt:lpstr>Performance Management Cycle</vt:lpstr>
      <vt:lpstr>Performance Assessment</vt:lpstr>
      <vt:lpstr>Performance Assessment</vt:lpstr>
      <vt:lpstr>Performance Assessment</vt:lpstr>
      <vt:lpstr>Performance Assessment</vt:lpstr>
      <vt:lpstr>Performance Management Cycle</vt:lpstr>
      <vt:lpstr>Submission Requirements</vt:lpstr>
      <vt:lpstr>Resources</vt:lpstr>
      <vt:lpstr>PowerPoint Presentation</vt:lpstr>
      <vt:lpstr>Source Material</vt:lpstr>
    </vt:vector>
  </TitlesOfParts>
  <Company>Georgia Technology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jstrane</dc:creator>
  <cp:lastModifiedBy>Finis Whitt, II</cp:lastModifiedBy>
  <cp:revision>274</cp:revision>
  <cp:lastPrinted>2013-03-06T14:32:33Z</cp:lastPrinted>
  <dcterms:created xsi:type="dcterms:W3CDTF">2012-04-16T18:49:35Z</dcterms:created>
  <dcterms:modified xsi:type="dcterms:W3CDTF">2013-03-06T19:33:14Z</dcterms:modified>
</cp:coreProperties>
</file>